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08" r:id="rId1"/>
  </p:sldMasterIdLst>
  <p:notesMasterIdLst>
    <p:notesMasterId r:id="rId11"/>
  </p:notesMasterIdLst>
  <p:sldIdLst>
    <p:sldId id="256" r:id="rId2"/>
    <p:sldId id="259" r:id="rId3"/>
    <p:sldId id="261" r:id="rId4"/>
    <p:sldId id="257" r:id="rId5"/>
    <p:sldId id="258" r:id="rId6"/>
    <p:sldId id="262" r:id="rId7"/>
    <p:sldId id="260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ECE38-F66D-4CA7-9C24-68BA6BE5589B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A0EA9C9-32B8-4D13-A639-9AB4B6122DE9}">
      <dgm:prSet phldrT="[Text]" custT="1"/>
      <dgm:spPr/>
      <dgm:t>
        <a:bodyPr/>
        <a:lstStyle/>
        <a:p>
          <a:r>
            <a:rPr lang="cs-CZ" sz="1600" dirty="0">
              <a:solidFill>
                <a:srgbClr val="0070C0"/>
              </a:solidFill>
            </a:rPr>
            <a:t>zkušenost</a:t>
          </a:r>
        </a:p>
      </dgm:t>
    </dgm:pt>
    <dgm:pt modelId="{655B54B1-1384-4667-9129-EDF92040D560}" type="parTrans" cxnId="{35ED50FB-D83D-4B99-8660-63B0EA1E0A69}">
      <dgm:prSet/>
      <dgm:spPr/>
      <dgm:t>
        <a:bodyPr/>
        <a:lstStyle/>
        <a:p>
          <a:endParaRPr lang="cs-CZ"/>
        </a:p>
      </dgm:t>
    </dgm:pt>
    <dgm:pt modelId="{F92B5E15-3A73-4D7C-BBC3-7AC0D20229A5}" type="sibTrans" cxnId="{35ED50FB-D83D-4B99-8660-63B0EA1E0A69}">
      <dgm:prSet/>
      <dgm:spPr/>
      <dgm:t>
        <a:bodyPr/>
        <a:lstStyle/>
        <a:p>
          <a:r>
            <a:rPr lang="cs-CZ" dirty="0"/>
            <a:t>pomoc</a:t>
          </a:r>
        </a:p>
      </dgm:t>
    </dgm:pt>
    <dgm:pt modelId="{C47788BC-5A06-4729-BE82-B89E4EBCA9F3}">
      <dgm:prSet phldrT="[Text]"/>
      <dgm:spPr/>
      <dgm:t>
        <a:bodyPr/>
        <a:lstStyle/>
        <a:p>
          <a:r>
            <a:rPr lang="cs-CZ" dirty="0"/>
            <a:t>rozvoj </a:t>
          </a:r>
        </a:p>
      </dgm:t>
    </dgm:pt>
    <dgm:pt modelId="{E3EB8414-1EC8-4F46-B0A7-B492AE4F9891}" type="parTrans" cxnId="{EE5DAE11-874F-4C68-BAA5-6A60F71D2752}">
      <dgm:prSet/>
      <dgm:spPr/>
      <dgm:t>
        <a:bodyPr/>
        <a:lstStyle/>
        <a:p>
          <a:endParaRPr lang="cs-CZ"/>
        </a:p>
      </dgm:t>
    </dgm:pt>
    <dgm:pt modelId="{FE19F19C-60AC-4D62-8F10-8F83693BF3B0}" type="sibTrans" cxnId="{EE5DAE11-874F-4C68-BAA5-6A60F71D2752}">
      <dgm:prSet/>
      <dgm:spPr/>
      <dgm:t>
        <a:bodyPr/>
        <a:lstStyle/>
        <a:p>
          <a:endParaRPr lang="cs-CZ"/>
        </a:p>
      </dgm:t>
    </dgm:pt>
    <dgm:pt modelId="{3A498197-EC59-4F8A-9313-A0DFE748B107}">
      <dgm:prSet phldrT="[Text]" custT="1"/>
      <dgm:spPr/>
      <dgm:t>
        <a:bodyPr/>
        <a:lstStyle/>
        <a:p>
          <a:r>
            <a:rPr lang="cs-CZ" sz="1400" dirty="0">
              <a:solidFill>
                <a:srgbClr val="0070C0"/>
              </a:solidFill>
            </a:rPr>
            <a:t>vztahy</a:t>
          </a:r>
        </a:p>
      </dgm:t>
    </dgm:pt>
    <dgm:pt modelId="{26F34197-FEDC-4914-98BF-41BF479AB8E2}" type="parTrans" cxnId="{4B5E4573-A8E2-4A43-83F1-7A66CCB6C7ED}">
      <dgm:prSet/>
      <dgm:spPr/>
      <dgm:t>
        <a:bodyPr/>
        <a:lstStyle/>
        <a:p>
          <a:endParaRPr lang="cs-CZ"/>
        </a:p>
      </dgm:t>
    </dgm:pt>
    <dgm:pt modelId="{0F1F3C67-8368-43D5-A9ED-B9D0F01553EF}" type="sibTrans" cxnId="{4B5E4573-A8E2-4A43-83F1-7A66CCB6C7ED}">
      <dgm:prSet/>
      <dgm:spPr/>
      <dgm:t>
        <a:bodyPr/>
        <a:lstStyle/>
        <a:p>
          <a:r>
            <a:rPr lang="cs-CZ" dirty="0"/>
            <a:t>změna</a:t>
          </a:r>
        </a:p>
      </dgm:t>
    </dgm:pt>
    <dgm:pt modelId="{5047D07A-2029-4735-BF02-CC874CEA590B}">
      <dgm:prSet phldrT="[Text]"/>
      <dgm:spPr/>
      <dgm:t>
        <a:bodyPr/>
        <a:lstStyle/>
        <a:p>
          <a:r>
            <a:rPr lang="cs-CZ" dirty="0"/>
            <a:t>perspektiva</a:t>
          </a:r>
        </a:p>
      </dgm:t>
    </dgm:pt>
    <dgm:pt modelId="{6FE5426F-F1A7-403C-8480-F3D41F905ED7}" type="parTrans" cxnId="{0B6C0DC9-7425-4799-8A9D-3E6BD04D7DE7}">
      <dgm:prSet/>
      <dgm:spPr/>
      <dgm:t>
        <a:bodyPr/>
        <a:lstStyle/>
        <a:p>
          <a:endParaRPr lang="cs-CZ"/>
        </a:p>
      </dgm:t>
    </dgm:pt>
    <dgm:pt modelId="{F39DD6A0-1101-4593-960A-D80E43F463DC}" type="sibTrans" cxnId="{0B6C0DC9-7425-4799-8A9D-3E6BD04D7DE7}">
      <dgm:prSet/>
      <dgm:spPr/>
      <dgm:t>
        <a:bodyPr/>
        <a:lstStyle/>
        <a:p>
          <a:endParaRPr lang="cs-CZ"/>
        </a:p>
      </dgm:t>
    </dgm:pt>
    <dgm:pt modelId="{BA17939B-BA2E-4F36-BADA-4637A673AD71}">
      <dgm:prSet phldrT="[Text]" custT="1"/>
      <dgm:spPr/>
      <dgm:t>
        <a:bodyPr/>
        <a:lstStyle/>
        <a:p>
          <a:pPr algn="l"/>
          <a:r>
            <a:rPr lang="cs-CZ" sz="1600" dirty="0">
              <a:solidFill>
                <a:srgbClr val="0070C0"/>
              </a:solidFill>
            </a:rPr>
            <a:t>solidarita</a:t>
          </a:r>
        </a:p>
      </dgm:t>
    </dgm:pt>
    <dgm:pt modelId="{4654C3DC-5120-4E4A-BE7C-2353A14AFC5F}" type="parTrans" cxnId="{EC8D781B-1256-452D-BBB9-A378702E744B}">
      <dgm:prSet/>
      <dgm:spPr/>
      <dgm:t>
        <a:bodyPr/>
        <a:lstStyle/>
        <a:p>
          <a:endParaRPr lang="cs-CZ"/>
        </a:p>
      </dgm:t>
    </dgm:pt>
    <dgm:pt modelId="{EE0490EC-2026-4D76-8676-4D1DEF758B94}" type="sibTrans" cxnId="{EC8D781B-1256-452D-BBB9-A378702E744B}">
      <dgm:prSet/>
      <dgm:spPr/>
      <dgm:t>
        <a:bodyPr/>
        <a:lstStyle/>
        <a:p>
          <a:r>
            <a:rPr lang="cs-CZ" dirty="0"/>
            <a:t>kvalita života</a:t>
          </a:r>
        </a:p>
      </dgm:t>
    </dgm:pt>
    <dgm:pt modelId="{5E611789-9460-4FCF-95CD-63F55BB43E8D}">
      <dgm:prSet phldrT="[Text]"/>
      <dgm:spPr/>
      <dgm:t>
        <a:bodyPr/>
        <a:lstStyle/>
        <a:p>
          <a:r>
            <a:rPr lang="cs-CZ" dirty="0"/>
            <a:t>sítě</a:t>
          </a:r>
        </a:p>
      </dgm:t>
    </dgm:pt>
    <dgm:pt modelId="{588C85F7-A874-453E-B0B9-B5ADDAC82D18}" type="parTrans" cxnId="{C240F4E4-77C5-4594-9CA4-086AEBE282CC}">
      <dgm:prSet/>
      <dgm:spPr/>
      <dgm:t>
        <a:bodyPr/>
        <a:lstStyle/>
        <a:p>
          <a:endParaRPr lang="cs-CZ"/>
        </a:p>
      </dgm:t>
    </dgm:pt>
    <dgm:pt modelId="{20AA52F5-02ED-4BFD-B56C-B6C19D4ACF83}" type="sibTrans" cxnId="{C240F4E4-77C5-4594-9CA4-086AEBE282CC}">
      <dgm:prSet/>
      <dgm:spPr/>
      <dgm:t>
        <a:bodyPr/>
        <a:lstStyle/>
        <a:p>
          <a:endParaRPr lang="cs-CZ"/>
        </a:p>
      </dgm:t>
    </dgm:pt>
    <dgm:pt modelId="{9656947E-1E1E-46EE-82F1-231FD819DBA3}" type="pres">
      <dgm:prSet presAssocID="{77FECE38-F66D-4CA7-9C24-68BA6BE5589B}" presName="Name0" presStyleCnt="0">
        <dgm:presLayoutVars>
          <dgm:chMax/>
          <dgm:chPref/>
          <dgm:dir/>
          <dgm:animLvl val="lvl"/>
        </dgm:presLayoutVars>
      </dgm:prSet>
      <dgm:spPr/>
    </dgm:pt>
    <dgm:pt modelId="{48E2A215-ED24-47A6-93BC-D43DFD4A8BAE}" type="pres">
      <dgm:prSet presAssocID="{3A0EA9C9-32B8-4D13-A639-9AB4B6122DE9}" presName="composite" presStyleCnt="0"/>
      <dgm:spPr/>
    </dgm:pt>
    <dgm:pt modelId="{3F821E24-1827-4625-BF64-C7BCE3852AC4}" type="pres">
      <dgm:prSet presAssocID="{3A0EA9C9-32B8-4D13-A639-9AB4B6122DE9}" presName="Parent1" presStyleLbl="node1" presStyleIdx="0" presStyleCnt="6" custScaleX="133100">
        <dgm:presLayoutVars>
          <dgm:chMax val="1"/>
          <dgm:chPref val="1"/>
          <dgm:bulletEnabled val="1"/>
        </dgm:presLayoutVars>
      </dgm:prSet>
      <dgm:spPr/>
    </dgm:pt>
    <dgm:pt modelId="{04B0371E-1244-4BAA-B8A1-50B8217C522E}" type="pres">
      <dgm:prSet presAssocID="{3A0EA9C9-32B8-4D13-A639-9AB4B6122DE9}" presName="Childtext1" presStyleLbl="revTx" presStyleIdx="0" presStyleCnt="3" custScaleX="73952">
        <dgm:presLayoutVars>
          <dgm:chMax val="0"/>
          <dgm:chPref val="0"/>
          <dgm:bulletEnabled val="1"/>
        </dgm:presLayoutVars>
      </dgm:prSet>
      <dgm:spPr/>
    </dgm:pt>
    <dgm:pt modelId="{D192F5DA-D0A3-4485-BC07-8EB88C4C15C5}" type="pres">
      <dgm:prSet presAssocID="{3A0EA9C9-32B8-4D13-A639-9AB4B6122DE9}" presName="BalanceSpacing" presStyleCnt="0"/>
      <dgm:spPr/>
    </dgm:pt>
    <dgm:pt modelId="{5B263338-0122-4E6D-A4B1-09F3C49C34A1}" type="pres">
      <dgm:prSet presAssocID="{3A0EA9C9-32B8-4D13-A639-9AB4B6122DE9}" presName="BalanceSpacing1" presStyleCnt="0"/>
      <dgm:spPr/>
    </dgm:pt>
    <dgm:pt modelId="{CE679D5B-13D7-4350-8C51-04F0404793C7}" type="pres">
      <dgm:prSet presAssocID="{F92B5E15-3A73-4D7C-BBC3-7AC0D20229A5}" presName="Accent1Text" presStyleLbl="node1" presStyleIdx="1" presStyleCnt="6" custLinFactNeighborX="-15555" custLinFactNeighborY="347"/>
      <dgm:spPr/>
    </dgm:pt>
    <dgm:pt modelId="{1BEEDE3D-6EA6-436A-A6C1-858B234B43CB}" type="pres">
      <dgm:prSet presAssocID="{F92B5E15-3A73-4D7C-BBC3-7AC0D20229A5}" presName="spaceBetweenRectangles" presStyleCnt="0"/>
      <dgm:spPr/>
    </dgm:pt>
    <dgm:pt modelId="{DF1F1B98-036A-4D77-A838-04A2BE6C74E3}" type="pres">
      <dgm:prSet presAssocID="{3A498197-EC59-4F8A-9313-A0DFE748B107}" presName="composite" presStyleCnt="0"/>
      <dgm:spPr/>
    </dgm:pt>
    <dgm:pt modelId="{71F9A196-0699-41BD-92A7-3540B50E58F8}" type="pres">
      <dgm:prSet presAssocID="{3A498197-EC59-4F8A-9313-A0DFE748B107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AF6F5EE3-032C-41F4-9D77-DAFADABD416E}" type="pres">
      <dgm:prSet presAssocID="{3A498197-EC59-4F8A-9313-A0DFE748B107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0F9E53E8-4812-4366-929F-1EC2D8C64EC5}" type="pres">
      <dgm:prSet presAssocID="{3A498197-EC59-4F8A-9313-A0DFE748B107}" presName="BalanceSpacing" presStyleCnt="0"/>
      <dgm:spPr/>
    </dgm:pt>
    <dgm:pt modelId="{65E6B762-431D-42C6-944A-3946B40D45D1}" type="pres">
      <dgm:prSet presAssocID="{3A498197-EC59-4F8A-9313-A0DFE748B107}" presName="BalanceSpacing1" presStyleCnt="0"/>
      <dgm:spPr/>
    </dgm:pt>
    <dgm:pt modelId="{5F523F61-0F0A-42DC-985A-D687019F6516}" type="pres">
      <dgm:prSet presAssocID="{0F1F3C67-8368-43D5-A9ED-B9D0F01553EF}" presName="Accent1Text" presStyleLbl="node1" presStyleIdx="3" presStyleCnt="6"/>
      <dgm:spPr/>
    </dgm:pt>
    <dgm:pt modelId="{7BACF7B0-D2EE-4CE9-8DF1-94F6A23865CA}" type="pres">
      <dgm:prSet presAssocID="{0F1F3C67-8368-43D5-A9ED-B9D0F01553EF}" presName="spaceBetweenRectangles" presStyleCnt="0"/>
      <dgm:spPr/>
    </dgm:pt>
    <dgm:pt modelId="{BE5C4565-DBD7-4197-9219-1D3F9A48CA4A}" type="pres">
      <dgm:prSet presAssocID="{BA17939B-BA2E-4F36-BADA-4637A673AD71}" presName="composite" presStyleCnt="0"/>
      <dgm:spPr/>
    </dgm:pt>
    <dgm:pt modelId="{B6EA89D1-B885-41AB-BDC2-0A91CDA1F581}" type="pres">
      <dgm:prSet presAssocID="{BA17939B-BA2E-4F36-BADA-4637A673AD71}" presName="Parent1" presStyleLbl="node1" presStyleIdx="4" presStyleCnt="6" custScaleX="118741">
        <dgm:presLayoutVars>
          <dgm:chMax val="1"/>
          <dgm:chPref val="1"/>
          <dgm:bulletEnabled val="1"/>
        </dgm:presLayoutVars>
      </dgm:prSet>
      <dgm:spPr/>
    </dgm:pt>
    <dgm:pt modelId="{9F56D2FD-3EFD-4657-A3F4-319CAD0F942A}" type="pres">
      <dgm:prSet presAssocID="{BA17939B-BA2E-4F36-BADA-4637A673AD71}" presName="Childtext1" presStyleLbl="revTx" presStyleIdx="2" presStyleCnt="3" custScaleX="78437">
        <dgm:presLayoutVars>
          <dgm:chMax val="0"/>
          <dgm:chPref val="0"/>
          <dgm:bulletEnabled val="1"/>
        </dgm:presLayoutVars>
      </dgm:prSet>
      <dgm:spPr/>
    </dgm:pt>
    <dgm:pt modelId="{FE3F4EBC-7640-4E85-A76C-6FEDC7956651}" type="pres">
      <dgm:prSet presAssocID="{BA17939B-BA2E-4F36-BADA-4637A673AD71}" presName="BalanceSpacing" presStyleCnt="0"/>
      <dgm:spPr/>
    </dgm:pt>
    <dgm:pt modelId="{3865B99A-1E3E-4FA2-A9EE-FA6324AABEF3}" type="pres">
      <dgm:prSet presAssocID="{BA17939B-BA2E-4F36-BADA-4637A673AD71}" presName="BalanceSpacing1" presStyleCnt="0"/>
      <dgm:spPr/>
    </dgm:pt>
    <dgm:pt modelId="{0D4F97E2-C3D6-42D6-9E4A-D8507283BE25}" type="pres">
      <dgm:prSet presAssocID="{EE0490EC-2026-4D76-8676-4D1DEF758B94}" presName="Accent1Text" presStyleLbl="node1" presStyleIdx="5" presStyleCnt="6" custScaleX="117563" custLinFactNeighborX="-22336" custLinFactNeighborY="404"/>
      <dgm:spPr/>
    </dgm:pt>
  </dgm:ptLst>
  <dgm:cxnLst>
    <dgm:cxn modelId="{1148A60C-6E2A-47DE-B8B7-906DCDF72112}" type="presOf" srcId="{EE0490EC-2026-4D76-8676-4D1DEF758B94}" destId="{0D4F97E2-C3D6-42D6-9E4A-D8507283BE25}" srcOrd="0" destOrd="0" presId="urn:microsoft.com/office/officeart/2008/layout/AlternatingHexagons"/>
    <dgm:cxn modelId="{A4827211-336F-434C-8B4E-F419CD9AF98B}" type="presOf" srcId="{3A0EA9C9-32B8-4D13-A639-9AB4B6122DE9}" destId="{3F821E24-1827-4625-BF64-C7BCE3852AC4}" srcOrd="0" destOrd="0" presId="urn:microsoft.com/office/officeart/2008/layout/AlternatingHexagons"/>
    <dgm:cxn modelId="{EE5DAE11-874F-4C68-BAA5-6A60F71D2752}" srcId="{3A0EA9C9-32B8-4D13-A639-9AB4B6122DE9}" destId="{C47788BC-5A06-4729-BE82-B89E4EBCA9F3}" srcOrd="0" destOrd="0" parTransId="{E3EB8414-1EC8-4F46-B0A7-B492AE4F9891}" sibTransId="{FE19F19C-60AC-4D62-8F10-8F83693BF3B0}"/>
    <dgm:cxn modelId="{EC8D781B-1256-452D-BBB9-A378702E744B}" srcId="{77FECE38-F66D-4CA7-9C24-68BA6BE5589B}" destId="{BA17939B-BA2E-4F36-BADA-4637A673AD71}" srcOrd="2" destOrd="0" parTransId="{4654C3DC-5120-4E4A-BE7C-2353A14AFC5F}" sibTransId="{EE0490EC-2026-4D76-8676-4D1DEF758B94}"/>
    <dgm:cxn modelId="{C8B40E1C-DA6E-409D-8C68-CC8C6C3EA86D}" type="presOf" srcId="{BA17939B-BA2E-4F36-BADA-4637A673AD71}" destId="{B6EA89D1-B885-41AB-BDC2-0A91CDA1F581}" srcOrd="0" destOrd="0" presId="urn:microsoft.com/office/officeart/2008/layout/AlternatingHexagons"/>
    <dgm:cxn modelId="{3547343A-221C-4BBD-9051-E89C060FE512}" type="presOf" srcId="{C47788BC-5A06-4729-BE82-B89E4EBCA9F3}" destId="{04B0371E-1244-4BAA-B8A1-50B8217C522E}" srcOrd="0" destOrd="0" presId="urn:microsoft.com/office/officeart/2008/layout/AlternatingHexagons"/>
    <dgm:cxn modelId="{F7DC213F-0E98-4B1B-BB62-F460981CF092}" type="presOf" srcId="{F92B5E15-3A73-4D7C-BBC3-7AC0D20229A5}" destId="{CE679D5B-13D7-4350-8C51-04F0404793C7}" srcOrd="0" destOrd="0" presId="urn:microsoft.com/office/officeart/2008/layout/AlternatingHexagons"/>
    <dgm:cxn modelId="{2B117E6D-B5ED-446D-B452-33FB3292FA96}" type="presOf" srcId="{77FECE38-F66D-4CA7-9C24-68BA6BE5589B}" destId="{9656947E-1E1E-46EE-82F1-231FD819DBA3}" srcOrd="0" destOrd="0" presId="urn:microsoft.com/office/officeart/2008/layout/AlternatingHexagons"/>
    <dgm:cxn modelId="{4B5E4573-A8E2-4A43-83F1-7A66CCB6C7ED}" srcId="{77FECE38-F66D-4CA7-9C24-68BA6BE5589B}" destId="{3A498197-EC59-4F8A-9313-A0DFE748B107}" srcOrd="1" destOrd="0" parTransId="{26F34197-FEDC-4914-98BF-41BF479AB8E2}" sibTransId="{0F1F3C67-8368-43D5-A9ED-B9D0F01553EF}"/>
    <dgm:cxn modelId="{76D01594-D66E-4522-893D-C0FC1347B9A2}" type="presOf" srcId="{5E611789-9460-4FCF-95CD-63F55BB43E8D}" destId="{9F56D2FD-3EFD-4657-A3F4-319CAD0F942A}" srcOrd="0" destOrd="0" presId="urn:microsoft.com/office/officeart/2008/layout/AlternatingHexagons"/>
    <dgm:cxn modelId="{E4951AAF-B89F-43B5-8A9F-1E162967B7D4}" type="presOf" srcId="{0F1F3C67-8368-43D5-A9ED-B9D0F01553EF}" destId="{5F523F61-0F0A-42DC-985A-D687019F6516}" srcOrd="0" destOrd="0" presId="urn:microsoft.com/office/officeart/2008/layout/AlternatingHexagons"/>
    <dgm:cxn modelId="{CF8DC0B4-3EF5-4E4F-8B03-4F8E34EB3884}" type="presOf" srcId="{5047D07A-2029-4735-BF02-CC874CEA590B}" destId="{AF6F5EE3-032C-41F4-9D77-DAFADABD416E}" srcOrd="0" destOrd="0" presId="urn:microsoft.com/office/officeart/2008/layout/AlternatingHexagons"/>
    <dgm:cxn modelId="{0B6C0DC9-7425-4799-8A9D-3E6BD04D7DE7}" srcId="{3A498197-EC59-4F8A-9313-A0DFE748B107}" destId="{5047D07A-2029-4735-BF02-CC874CEA590B}" srcOrd="0" destOrd="0" parTransId="{6FE5426F-F1A7-403C-8480-F3D41F905ED7}" sibTransId="{F39DD6A0-1101-4593-960A-D80E43F463DC}"/>
    <dgm:cxn modelId="{C240F4E4-77C5-4594-9CA4-086AEBE282CC}" srcId="{BA17939B-BA2E-4F36-BADA-4637A673AD71}" destId="{5E611789-9460-4FCF-95CD-63F55BB43E8D}" srcOrd="0" destOrd="0" parTransId="{588C85F7-A874-453E-B0B9-B5ADDAC82D18}" sibTransId="{20AA52F5-02ED-4BFD-B56C-B6C19D4ACF83}"/>
    <dgm:cxn modelId="{48FDA5F9-A0C6-42BF-82BD-3FE2A94BAA39}" type="presOf" srcId="{3A498197-EC59-4F8A-9313-A0DFE748B107}" destId="{71F9A196-0699-41BD-92A7-3540B50E58F8}" srcOrd="0" destOrd="0" presId="urn:microsoft.com/office/officeart/2008/layout/AlternatingHexagons"/>
    <dgm:cxn modelId="{35ED50FB-D83D-4B99-8660-63B0EA1E0A69}" srcId="{77FECE38-F66D-4CA7-9C24-68BA6BE5589B}" destId="{3A0EA9C9-32B8-4D13-A639-9AB4B6122DE9}" srcOrd="0" destOrd="0" parTransId="{655B54B1-1384-4667-9129-EDF92040D560}" sibTransId="{F92B5E15-3A73-4D7C-BBC3-7AC0D20229A5}"/>
    <dgm:cxn modelId="{52B6EC4F-FA4C-4C45-8B2A-983526C12D66}" type="presParOf" srcId="{9656947E-1E1E-46EE-82F1-231FD819DBA3}" destId="{48E2A215-ED24-47A6-93BC-D43DFD4A8BAE}" srcOrd="0" destOrd="0" presId="urn:microsoft.com/office/officeart/2008/layout/AlternatingHexagons"/>
    <dgm:cxn modelId="{B39D60C5-691E-45A8-A14C-7529D116A629}" type="presParOf" srcId="{48E2A215-ED24-47A6-93BC-D43DFD4A8BAE}" destId="{3F821E24-1827-4625-BF64-C7BCE3852AC4}" srcOrd="0" destOrd="0" presId="urn:microsoft.com/office/officeart/2008/layout/AlternatingHexagons"/>
    <dgm:cxn modelId="{0DBF1C22-33D2-481C-A3A3-53FC5D538AC9}" type="presParOf" srcId="{48E2A215-ED24-47A6-93BC-D43DFD4A8BAE}" destId="{04B0371E-1244-4BAA-B8A1-50B8217C522E}" srcOrd="1" destOrd="0" presId="urn:microsoft.com/office/officeart/2008/layout/AlternatingHexagons"/>
    <dgm:cxn modelId="{F00A63E4-6ABE-4D69-9BFD-F7BD5493ED3B}" type="presParOf" srcId="{48E2A215-ED24-47A6-93BC-D43DFD4A8BAE}" destId="{D192F5DA-D0A3-4485-BC07-8EB88C4C15C5}" srcOrd="2" destOrd="0" presId="urn:microsoft.com/office/officeart/2008/layout/AlternatingHexagons"/>
    <dgm:cxn modelId="{937C83FC-ABA7-466B-8FAC-66C202D5D316}" type="presParOf" srcId="{48E2A215-ED24-47A6-93BC-D43DFD4A8BAE}" destId="{5B263338-0122-4E6D-A4B1-09F3C49C34A1}" srcOrd="3" destOrd="0" presId="urn:microsoft.com/office/officeart/2008/layout/AlternatingHexagons"/>
    <dgm:cxn modelId="{65DBE008-5381-496B-AEF3-F23A7EC2563A}" type="presParOf" srcId="{48E2A215-ED24-47A6-93BC-D43DFD4A8BAE}" destId="{CE679D5B-13D7-4350-8C51-04F0404793C7}" srcOrd="4" destOrd="0" presId="urn:microsoft.com/office/officeart/2008/layout/AlternatingHexagons"/>
    <dgm:cxn modelId="{1CBED4AF-AC1E-462A-BF97-66803325C8B2}" type="presParOf" srcId="{9656947E-1E1E-46EE-82F1-231FD819DBA3}" destId="{1BEEDE3D-6EA6-436A-A6C1-858B234B43CB}" srcOrd="1" destOrd="0" presId="urn:microsoft.com/office/officeart/2008/layout/AlternatingHexagons"/>
    <dgm:cxn modelId="{2CDE1727-5291-43B2-B2CE-A6DC0FC76BC6}" type="presParOf" srcId="{9656947E-1E1E-46EE-82F1-231FD819DBA3}" destId="{DF1F1B98-036A-4D77-A838-04A2BE6C74E3}" srcOrd="2" destOrd="0" presId="urn:microsoft.com/office/officeart/2008/layout/AlternatingHexagons"/>
    <dgm:cxn modelId="{555D176F-8321-481A-9A77-3A4C3F1E1A24}" type="presParOf" srcId="{DF1F1B98-036A-4D77-A838-04A2BE6C74E3}" destId="{71F9A196-0699-41BD-92A7-3540B50E58F8}" srcOrd="0" destOrd="0" presId="urn:microsoft.com/office/officeart/2008/layout/AlternatingHexagons"/>
    <dgm:cxn modelId="{C8D9340C-211D-44B8-B365-D5BE4F974503}" type="presParOf" srcId="{DF1F1B98-036A-4D77-A838-04A2BE6C74E3}" destId="{AF6F5EE3-032C-41F4-9D77-DAFADABD416E}" srcOrd="1" destOrd="0" presId="urn:microsoft.com/office/officeart/2008/layout/AlternatingHexagons"/>
    <dgm:cxn modelId="{5420F7AA-FEEE-43B5-A886-30F14D5F5002}" type="presParOf" srcId="{DF1F1B98-036A-4D77-A838-04A2BE6C74E3}" destId="{0F9E53E8-4812-4366-929F-1EC2D8C64EC5}" srcOrd="2" destOrd="0" presId="urn:microsoft.com/office/officeart/2008/layout/AlternatingHexagons"/>
    <dgm:cxn modelId="{AA0A54C0-35AD-4B4E-8C96-23702FB23D4E}" type="presParOf" srcId="{DF1F1B98-036A-4D77-A838-04A2BE6C74E3}" destId="{65E6B762-431D-42C6-944A-3946B40D45D1}" srcOrd="3" destOrd="0" presId="urn:microsoft.com/office/officeart/2008/layout/AlternatingHexagons"/>
    <dgm:cxn modelId="{F5D72B6D-4635-4511-ABDB-C58CE050C32F}" type="presParOf" srcId="{DF1F1B98-036A-4D77-A838-04A2BE6C74E3}" destId="{5F523F61-0F0A-42DC-985A-D687019F6516}" srcOrd="4" destOrd="0" presId="urn:microsoft.com/office/officeart/2008/layout/AlternatingHexagons"/>
    <dgm:cxn modelId="{CBCA5C73-168E-4EBD-AAE1-93979E51AB82}" type="presParOf" srcId="{9656947E-1E1E-46EE-82F1-231FD819DBA3}" destId="{7BACF7B0-D2EE-4CE9-8DF1-94F6A23865CA}" srcOrd="3" destOrd="0" presId="urn:microsoft.com/office/officeart/2008/layout/AlternatingHexagons"/>
    <dgm:cxn modelId="{EBAD7C84-E31B-4AC8-85F1-BCA28DB6B27D}" type="presParOf" srcId="{9656947E-1E1E-46EE-82F1-231FD819DBA3}" destId="{BE5C4565-DBD7-4197-9219-1D3F9A48CA4A}" srcOrd="4" destOrd="0" presId="urn:microsoft.com/office/officeart/2008/layout/AlternatingHexagons"/>
    <dgm:cxn modelId="{953C720E-32BA-47E4-BF04-8BB1DF99D2D0}" type="presParOf" srcId="{BE5C4565-DBD7-4197-9219-1D3F9A48CA4A}" destId="{B6EA89D1-B885-41AB-BDC2-0A91CDA1F581}" srcOrd="0" destOrd="0" presId="urn:microsoft.com/office/officeart/2008/layout/AlternatingHexagons"/>
    <dgm:cxn modelId="{B061A153-0C2E-4489-82D8-4D0902FA17BF}" type="presParOf" srcId="{BE5C4565-DBD7-4197-9219-1D3F9A48CA4A}" destId="{9F56D2FD-3EFD-4657-A3F4-319CAD0F942A}" srcOrd="1" destOrd="0" presId="urn:microsoft.com/office/officeart/2008/layout/AlternatingHexagons"/>
    <dgm:cxn modelId="{F1D62141-E86A-4AF9-B205-8E0B6428CE0D}" type="presParOf" srcId="{BE5C4565-DBD7-4197-9219-1D3F9A48CA4A}" destId="{FE3F4EBC-7640-4E85-A76C-6FEDC7956651}" srcOrd="2" destOrd="0" presId="urn:microsoft.com/office/officeart/2008/layout/AlternatingHexagons"/>
    <dgm:cxn modelId="{682645B6-9161-4FF8-BCB3-19B0E209B9A3}" type="presParOf" srcId="{BE5C4565-DBD7-4197-9219-1D3F9A48CA4A}" destId="{3865B99A-1E3E-4FA2-A9EE-FA6324AABEF3}" srcOrd="3" destOrd="0" presId="urn:microsoft.com/office/officeart/2008/layout/AlternatingHexagons"/>
    <dgm:cxn modelId="{7BC6D6CA-C516-47D0-BB24-0001605D8017}" type="presParOf" srcId="{BE5C4565-DBD7-4197-9219-1D3F9A48CA4A}" destId="{0D4F97E2-C3D6-42D6-9E4A-D8507283BE25}" srcOrd="4" destOrd="0" presId="urn:microsoft.com/office/officeart/2008/layout/AlternatingHexagons"/>
  </dgm:cxnLst>
  <dgm:bg>
    <a:pattFill prst="diagBrick">
      <a:fgClr>
        <a:schemeClr val="accent1">
          <a:hueOff val="0"/>
          <a:satOff val="0"/>
          <a:lumOff val="0"/>
        </a:schemeClr>
      </a:fgClr>
      <a:bgClr>
        <a:schemeClr val="bg1"/>
      </a:bgClr>
    </a:pattFill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B5E825-36C1-42BF-B214-278C29673707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2C2765-A66A-43B5-A270-4B576ABEBD47}">
      <dgm:prSet phldrT="[Text]"/>
      <dgm:spPr>
        <a:pattFill prst="pct90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cs-CZ" dirty="0">
              <a:solidFill>
                <a:srgbClr val="FF0000"/>
              </a:solidFill>
            </a:rPr>
            <a:t>Čas</a:t>
          </a:r>
        </a:p>
      </dgm:t>
    </dgm:pt>
    <dgm:pt modelId="{5BC9E630-5F26-4813-81B8-33D03172C951}" type="parTrans" cxnId="{C352C8D1-2B4C-46B4-98D8-D035976BC971}">
      <dgm:prSet/>
      <dgm:spPr/>
      <dgm:t>
        <a:bodyPr/>
        <a:lstStyle/>
        <a:p>
          <a:endParaRPr lang="cs-CZ"/>
        </a:p>
      </dgm:t>
    </dgm:pt>
    <dgm:pt modelId="{366FB299-9924-40ED-90CD-94C46319153C}" type="sibTrans" cxnId="{C352C8D1-2B4C-46B4-98D8-D035976BC971}">
      <dgm:prSet/>
      <dgm:spPr/>
      <dgm:t>
        <a:bodyPr/>
        <a:lstStyle/>
        <a:p>
          <a:endParaRPr lang="cs-CZ"/>
        </a:p>
      </dgm:t>
    </dgm:pt>
    <dgm:pt modelId="{A9A0CFE9-798E-42E6-9B22-51434305620D}">
      <dgm:prSet phldrT="[Text]"/>
      <dgm:spPr>
        <a:pattFill prst="dkDn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cs-CZ" dirty="0">
              <a:solidFill>
                <a:srgbClr val="92D050"/>
              </a:solidFill>
            </a:rPr>
            <a:t>Finance</a:t>
          </a:r>
        </a:p>
      </dgm:t>
    </dgm:pt>
    <dgm:pt modelId="{5B0A1ECE-CDFD-4CF2-83AA-EFCF1DB4E67F}" type="parTrans" cxnId="{ED842582-B51A-4F03-A9AE-E0C33369A491}">
      <dgm:prSet/>
      <dgm:spPr/>
      <dgm:t>
        <a:bodyPr/>
        <a:lstStyle/>
        <a:p>
          <a:endParaRPr lang="cs-CZ"/>
        </a:p>
      </dgm:t>
    </dgm:pt>
    <dgm:pt modelId="{F8D67C1E-828E-4AA3-B50C-BA3BFE934ADD}" type="sibTrans" cxnId="{ED842582-B51A-4F03-A9AE-E0C33369A491}">
      <dgm:prSet/>
      <dgm:spPr/>
      <dgm:t>
        <a:bodyPr/>
        <a:lstStyle/>
        <a:p>
          <a:endParaRPr lang="cs-CZ"/>
        </a:p>
      </dgm:t>
    </dgm:pt>
    <dgm:pt modelId="{94E2B156-A91A-45B4-B96D-188D9FC7B6FE}">
      <dgm:prSet phldrT="[Text]"/>
      <dgm:spPr>
        <a:pattFill prst="shingle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cs-CZ" dirty="0">
              <a:solidFill>
                <a:srgbClr val="00B0F0"/>
              </a:solidFill>
            </a:rPr>
            <a:t>Informace</a:t>
          </a:r>
        </a:p>
      </dgm:t>
    </dgm:pt>
    <dgm:pt modelId="{E01AD737-08C0-440C-9CF7-3A3B8BB93974}" type="parTrans" cxnId="{3990F213-9137-45CB-A574-27A29888FEF6}">
      <dgm:prSet/>
      <dgm:spPr/>
      <dgm:t>
        <a:bodyPr/>
        <a:lstStyle/>
        <a:p>
          <a:endParaRPr lang="cs-CZ"/>
        </a:p>
      </dgm:t>
    </dgm:pt>
    <dgm:pt modelId="{61DF65E4-270B-4A83-99EC-363B3B4BE3E9}" type="sibTrans" cxnId="{3990F213-9137-45CB-A574-27A29888FEF6}">
      <dgm:prSet/>
      <dgm:spPr/>
      <dgm:t>
        <a:bodyPr/>
        <a:lstStyle/>
        <a:p>
          <a:endParaRPr lang="cs-CZ"/>
        </a:p>
      </dgm:t>
    </dgm:pt>
    <dgm:pt modelId="{747ED515-06B0-464A-8762-D98C3D18FEC6}">
      <dgm:prSet phldrT="[Text]"/>
      <dgm:spPr>
        <a:pattFill prst="pct5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</dgm:spPr>
      <dgm:t>
        <a:bodyPr/>
        <a:lstStyle/>
        <a:p>
          <a:r>
            <a:rPr lang="cs-CZ" dirty="0">
              <a:solidFill>
                <a:srgbClr val="7030A0"/>
              </a:solidFill>
            </a:rPr>
            <a:t>Motivace</a:t>
          </a:r>
        </a:p>
      </dgm:t>
    </dgm:pt>
    <dgm:pt modelId="{95BE265A-5C0C-4C16-AA7E-88A7774D896B}" type="parTrans" cxnId="{414D1120-7FFA-4AAC-987A-2BF88FECFB37}">
      <dgm:prSet/>
      <dgm:spPr/>
      <dgm:t>
        <a:bodyPr/>
        <a:lstStyle/>
        <a:p>
          <a:endParaRPr lang="cs-CZ"/>
        </a:p>
      </dgm:t>
    </dgm:pt>
    <dgm:pt modelId="{88A60B8E-F2B5-4AA5-BF50-036E55F846F1}" type="sibTrans" cxnId="{414D1120-7FFA-4AAC-987A-2BF88FECFB37}">
      <dgm:prSet/>
      <dgm:spPr/>
      <dgm:t>
        <a:bodyPr/>
        <a:lstStyle/>
        <a:p>
          <a:endParaRPr lang="cs-CZ"/>
        </a:p>
      </dgm:t>
    </dgm:pt>
    <dgm:pt modelId="{8DC35BE3-6973-4C4E-ACBD-256EA4E2313E}" type="pres">
      <dgm:prSet presAssocID="{65B5E825-36C1-42BF-B214-278C29673707}" presName="Name0" presStyleCnt="0">
        <dgm:presLayoutVars>
          <dgm:dir/>
          <dgm:resizeHandles val="exact"/>
        </dgm:presLayoutVars>
      </dgm:prSet>
      <dgm:spPr/>
    </dgm:pt>
    <dgm:pt modelId="{4DD7E262-5A78-4C24-B6D4-F45CE8973ADC}" type="pres">
      <dgm:prSet presAssocID="{732C2765-A66A-43B5-A270-4B576ABEBD47}" presName="Name5" presStyleLbl="vennNode1" presStyleIdx="0" presStyleCnt="4">
        <dgm:presLayoutVars>
          <dgm:bulletEnabled val="1"/>
        </dgm:presLayoutVars>
      </dgm:prSet>
      <dgm:spPr/>
    </dgm:pt>
    <dgm:pt modelId="{C99AC271-C505-47BB-B81A-17EF8A1B272A}" type="pres">
      <dgm:prSet presAssocID="{366FB299-9924-40ED-90CD-94C46319153C}" presName="space" presStyleCnt="0"/>
      <dgm:spPr/>
    </dgm:pt>
    <dgm:pt modelId="{74A84F8A-5EDF-4160-817F-CF3BC490921B}" type="pres">
      <dgm:prSet presAssocID="{A9A0CFE9-798E-42E6-9B22-51434305620D}" presName="Name5" presStyleLbl="vennNode1" presStyleIdx="1" presStyleCnt="4">
        <dgm:presLayoutVars>
          <dgm:bulletEnabled val="1"/>
        </dgm:presLayoutVars>
      </dgm:prSet>
      <dgm:spPr/>
    </dgm:pt>
    <dgm:pt modelId="{49F33DCC-0C8B-4D10-9FDE-BC4EFF94DEFD}" type="pres">
      <dgm:prSet presAssocID="{F8D67C1E-828E-4AA3-B50C-BA3BFE934ADD}" presName="space" presStyleCnt="0"/>
      <dgm:spPr/>
    </dgm:pt>
    <dgm:pt modelId="{624CD917-25A7-4A3A-9C31-39AA3920330B}" type="pres">
      <dgm:prSet presAssocID="{94E2B156-A91A-45B4-B96D-188D9FC7B6FE}" presName="Name5" presStyleLbl="vennNode1" presStyleIdx="2" presStyleCnt="4">
        <dgm:presLayoutVars>
          <dgm:bulletEnabled val="1"/>
        </dgm:presLayoutVars>
      </dgm:prSet>
      <dgm:spPr/>
    </dgm:pt>
    <dgm:pt modelId="{E4039D46-6DDA-427B-86E4-1F4637DC9AFB}" type="pres">
      <dgm:prSet presAssocID="{61DF65E4-270B-4A83-99EC-363B3B4BE3E9}" presName="space" presStyleCnt="0"/>
      <dgm:spPr/>
    </dgm:pt>
    <dgm:pt modelId="{30F9FAEA-F98B-46CB-AE82-7E12BF4FD1BC}" type="pres">
      <dgm:prSet presAssocID="{747ED515-06B0-464A-8762-D98C3D18FEC6}" presName="Name5" presStyleLbl="vennNode1" presStyleIdx="3" presStyleCnt="4">
        <dgm:presLayoutVars>
          <dgm:bulletEnabled val="1"/>
        </dgm:presLayoutVars>
      </dgm:prSet>
      <dgm:spPr/>
    </dgm:pt>
  </dgm:ptLst>
  <dgm:cxnLst>
    <dgm:cxn modelId="{3990F213-9137-45CB-A574-27A29888FEF6}" srcId="{65B5E825-36C1-42BF-B214-278C29673707}" destId="{94E2B156-A91A-45B4-B96D-188D9FC7B6FE}" srcOrd="2" destOrd="0" parTransId="{E01AD737-08C0-440C-9CF7-3A3B8BB93974}" sibTransId="{61DF65E4-270B-4A83-99EC-363B3B4BE3E9}"/>
    <dgm:cxn modelId="{036F361A-6E60-4414-A8C4-F8861EA60697}" type="presOf" srcId="{94E2B156-A91A-45B4-B96D-188D9FC7B6FE}" destId="{624CD917-25A7-4A3A-9C31-39AA3920330B}" srcOrd="0" destOrd="0" presId="urn:microsoft.com/office/officeart/2005/8/layout/venn3"/>
    <dgm:cxn modelId="{414D1120-7FFA-4AAC-987A-2BF88FECFB37}" srcId="{65B5E825-36C1-42BF-B214-278C29673707}" destId="{747ED515-06B0-464A-8762-D98C3D18FEC6}" srcOrd="3" destOrd="0" parTransId="{95BE265A-5C0C-4C16-AA7E-88A7774D896B}" sibTransId="{88A60B8E-F2B5-4AA5-BF50-036E55F846F1}"/>
    <dgm:cxn modelId="{6DC67F3C-A4B8-4F0D-B0BC-9AA474224E0D}" type="presOf" srcId="{747ED515-06B0-464A-8762-D98C3D18FEC6}" destId="{30F9FAEA-F98B-46CB-AE82-7E12BF4FD1BC}" srcOrd="0" destOrd="0" presId="urn:microsoft.com/office/officeart/2005/8/layout/venn3"/>
    <dgm:cxn modelId="{ED842582-B51A-4F03-A9AE-E0C33369A491}" srcId="{65B5E825-36C1-42BF-B214-278C29673707}" destId="{A9A0CFE9-798E-42E6-9B22-51434305620D}" srcOrd="1" destOrd="0" parTransId="{5B0A1ECE-CDFD-4CF2-83AA-EFCF1DB4E67F}" sibTransId="{F8D67C1E-828E-4AA3-B50C-BA3BFE934ADD}"/>
    <dgm:cxn modelId="{9281E9C8-643B-4DDC-B352-946E6F9C490D}" type="presOf" srcId="{A9A0CFE9-798E-42E6-9B22-51434305620D}" destId="{74A84F8A-5EDF-4160-817F-CF3BC490921B}" srcOrd="0" destOrd="0" presId="urn:microsoft.com/office/officeart/2005/8/layout/venn3"/>
    <dgm:cxn modelId="{BD051BCF-6014-4D96-AD0D-5B10889A995C}" type="presOf" srcId="{65B5E825-36C1-42BF-B214-278C29673707}" destId="{8DC35BE3-6973-4C4E-ACBD-256EA4E2313E}" srcOrd="0" destOrd="0" presId="urn:microsoft.com/office/officeart/2005/8/layout/venn3"/>
    <dgm:cxn modelId="{C352C8D1-2B4C-46B4-98D8-D035976BC971}" srcId="{65B5E825-36C1-42BF-B214-278C29673707}" destId="{732C2765-A66A-43B5-A270-4B576ABEBD47}" srcOrd="0" destOrd="0" parTransId="{5BC9E630-5F26-4813-81B8-33D03172C951}" sibTransId="{366FB299-9924-40ED-90CD-94C46319153C}"/>
    <dgm:cxn modelId="{3FBAC7DB-DBAB-4D18-BFAF-B3A71929B5CA}" type="presOf" srcId="{732C2765-A66A-43B5-A270-4B576ABEBD47}" destId="{4DD7E262-5A78-4C24-B6D4-F45CE8973ADC}" srcOrd="0" destOrd="0" presId="urn:microsoft.com/office/officeart/2005/8/layout/venn3"/>
    <dgm:cxn modelId="{F4ED6BDB-CF12-4620-AA44-1D8C4121782E}" type="presParOf" srcId="{8DC35BE3-6973-4C4E-ACBD-256EA4E2313E}" destId="{4DD7E262-5A78-4C24-B6D4-F45CE8973ADC}" srcOrd="0" destOrd="0" presId="urn:microsoft.com/office/officeart/2005/8/layout/venn3"/>
    <dgm:cxn modelId="{9E3D8349-702E-4697-B173-CA9EE60387D4}" type="presParOf" srcId="{8DC35BE3-6973-4C4E-ACBD-256EA4E2313E}" destId="{C99AC271-C505-47BB-B81A-17EF8A1B272A}" srcOrd="1" destOrd="0" presId="urn:microsoft.com/office/officeart/2005/8/layout/venn3"/>
    <dgm:cxn modelId="{2252CD4F-3AEA-4AA0-9400-7AE8FE679FA8}" type="presParOf" srcId="{8DC35BE3-6973-4C4E-ACBD-256EA4E2313E}" destId="{74A84F8A-5EDF-4160-817F-CF3BC490921B}" srcOrd="2" destOrd="0" presId="urn:microsoft.com/office/officeart/2005/8/layout/venn3"/>
    <dgm:cxn modelId="{C5FCE795-7ECF-4B35-8414-5760C81585DE}" type="presParOf" srcId="{8DC35BE3-6973-4C4E-ACBD-256EA4E2313E}" destId="{49F33DCC-0C8B-4D10-9FDE-BC4EFF94DEFD}" srcOrd="3" destOrd="0" presId="urn:microsoft.com/office/officeart/2005/8/layout/venn3"/>
    <dgm:cxn modelId="{F7A52B65-B246-47CA-86E0-840987155AC7}" type="presParOf" srcId="{8DC35BE3-6973-4C4E-ACBD-256EA4E2313E}" destId="{624CD917-25A7-4A3A-9C31-39AA3920330B}" srcOrd="4" destOrd="0" presId="urn:microsoft.com/office/officeart/2005/8/layout/venn3"/>
    <dgm:cxn modelId="{BBA2D5C9-AE62-435E-93F4-569E562FE07A}" type="presParOf" srcId="{8DC35BE3-6973-4C4E-ACBD-256EA4E2313E}" destId="{E4039D46-6DDA-427B-86E4-1F4637DC9AFB}" srcOrd="5" destOrd="0" presId="urn:microsoft.com/office/officeart/2005/8/layout/venn3"/>
    <dgm:cxn modelId="{5129EBF8-F49A-4770-B9FB-C3566374AAEE}" type="presParOf" srcId="{8DC35BE3-6973-4C4E-ACBD-256EA4E2313E}" destId="{30F9FAEA-F98B-46CB-AE82-7E12BF4FD1BC}" srcOrd="6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34CB37E-1644-4D0D-A549-0B2EF382568B}" type="doc">
      <dgm:prSet loTypeId="urn:microsoft.com/office/officeart/2008/layout/AlternatingHexagons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29A12D4-A392-4FA4-88A7-C2BB5B63001F}">
      <dgm:prSet phldrT="[Text]"/>
      <dgm:spPr/>
      <dgm:t>
        <a:bodyPr/>
        <a:lstStyle/>
        <a:p>
          <a:r>
            <a:rPr lang="cs-CZ" dirty="0"/>
            <a:t>identita</a:t>
          </a:r>
        </a:p>
      </dgm:t>
    </dgm:pt>
    <dgm:pt modelId="{4443780F-255B-4D88-A961-6E5C73A0CDB3}" type="parTrans" cxnId="{1311C88B-6827-4BE3-9A24-14B3DA49394E}">
      <dgm:prSet/>
      <dgm:spPr/>
      <dgm:t>
        <a:bodyPr/>
        <a:lstStyle/>
        <a:p>
          <a:endParaRPr lang="cs-CZ"/>
        </a:p>
      </dgm:t>
    </dgm:pt>
    <dgm:pt modelId="{F3948D15-45EB-4AB6-B283-829122363948}" type="sibTrans" cxnId="{1311C88B-6827-4BE3-9A24-14B3DA49394E}">
      <dgm:prSet/>
      <dgm:spPr/>
      <dgm:t>
        <a:bodyPr/>
        <a:lstStyle/>
        <a:p>
          <a:r>
            <a:rPr lang="cs-CZ" dirty="0"/>
            <a:t>rozvoj</a:t>
          </a:r>
        </a:p>
      </dgm:t>
    </dgm:pt>
    <dgm:pt modelId="{B3C24023-E4AC-4265-8740-0DAB096398E9}">
      <dgm:prSet phldrT="[Text]"/>
      <dgm:spPr/>
      <dgm:t>
        <a:bodyPr/>
        <a:lstStyle/>
        <a:p>
          <a:r>
            <a:rPr lang="cs-CZ" dirty="0"/>
            <a:t> socializace</a:t>
          </a:r>
        </a:p>
      </dgm:t>
    </dgm:pt>
    <dgm:pt modelId="{9021877B-D296-44A6-8EF8-71CA78EEC6B1}" type="parTrans" cxnId="{42513369-6839-4569-B20E-B5DAA5819593}">
      <dgm:prSet/>
      <dgm:spPr/>
      <dgm:t>
        <a:bodyPr/>
        <a:lstStyle/>
        <a:p>
          <a:endParaRPr lang="cs-CZ"/>
        </a:p>
      </dgm:t>
    </dgm:pt>
    <dgm:pt modelId="{08316943-B59A-4141-864D-A2E2564CAB50}" type="sibTrans" cxnId="{42513369-6839-4569-B20E-B5DAA5819593}">
      <dgm:prSet/>
      <dgm:spPr/>
      <dgm:t>
        <a:bodyPr/>
        <a:lstStyle/>
        <a:p>
          <a:endParaRPr lang="cs-CZ"/>
        </a:p>
      </dgm:t>
    </dgm:pt>
    <dgm:pt modelId="{A50CDEEE-9FFC-4C0E-8176-71813DCC1A5E}">
      <dgm:prSet phldrT="[Text]" custT="1"/>
      <dgm:spPr/>
      <dgm:t>
        <a:bodyPr/>
        <a:lstStyle/>
        <a:p>
          <a:r>
            <a:rPr lang="cs-CZ" sz="1600" b="0" dirty="0"/>
            <a:t>občan</a:t>
          </a:r>
        </a:p>
      </dgm:t>
    </dgm:pt>
    <dgm:pt modelId="{BC61CDD8-68F7-4B98-AF26-1CABF0595B2B}" type="parTrans" cxnId="{7F67381F-C739-4F22-8ABF-000A9D1101C6}">
      <dgm:prSet/>
      <dgm:spPr/>
      <dgm:t>
        <a:bodyPr/>
        <a:lstStyle/>
        <a:p>
          <a:endParaRPr lang="cs-CZ"/>
        </a:p>
      </dgm:t>
    </dgm:pt>
    <dgm:pt modelId="{5C519BA7-B9E6-4141-9DA0-B88E5528B766}" type="sibTrans" cxnId="{7F67381F-C739-4F22-8ABF-000A9D1101C6}">
      <dgm:prSet/>
      <dgm:spPr/>
      <dgm:t>
        <a:bodyPr/>
        <a:lstStyle/>
        <a:p>
          <a:r>
            <a:rPr lang="cs-CZ" dirty="0"/>
            <a:t>změna</a:t>
          </a:r>
        </a:p>
      </dgm:t>
    </dgm:pt>
    <dgm:pt modelId="{501C06C6-A5F8-4557-A29D-A4768FE9BFF5}">
      <dgm:prSet phldrT="[Text]"/>
      <dgm:spPr/>
      <dgm:t>
        <a:bodyPr/>
        <a:lstStyle/>
        <a:p>
          <a:r>
            <a:rPr lang="cs-CZ" dirty="0"/>
            <a:t>občansky smýšlející absolvent</a:t>
          </a:r>
        </a:p>
      </dgm:t>
    </dgm:pt>
    <dgm:pt modelId="{B6838E26-4921-444D-BC84-B2E97ADE0947}" type="parTrans" cxnId="{5DB6161A-FF43-484D-A359-AC5541A5146B}">
      <dgm:prSet/>
      <dgm:spPr/>
      <dgm:t>
        <a:bodyPr/>
        <a:lstStyle/>
        <a:p>
          <a:endParaRPr lang="cs-CZ"/>
        </a:p>
      </dgm:t>
    </dgm:pt>
    <dgm:pt modelId="{0DAD8F05-C49B-4EC3-91D0-212CD9206219}" type="sibTrans" cxnId="{5DB6161A-FF43-484D-A359-AC5541A5146B}">
      <dgm:prSet/>
      <dgm:spPr/>
      <dgm:t>
        <a:bodyPr/>
        <a:lstStyle/>
        <a:p>
          <a:endParaRPr lang="cs-CZ"/>
        </a:p>
      </dgm:t>
    </dgm:pt>
    <dgm:pt modelId="{7C1990B4-F905-400F-AF4C-5BFD60E6872B}">
      <dgm:prSet phldrT="[Text]"/>
      <dgm:spPr/>
      <dgm:t>
        <a:bodyPr/>
        <a:lstStyle/>
        <a:p>
          <a:r>
            <a:rPr lang="cs-CZ" dirty="0" err="1"/>
            <a:t>dropping</a:t>
          </a:r>
          <a:r>
            <a:rPr lang="cs-CZ" dirty="0"/>
            <a:t> out</a:t>
          </a:r>
        </a:p>
      </dgm:t>
    </dgm:pt>
    <dgm:pt modelId="{0B710DF7-1139-4E5B-B8F5-8089410BC0B2}" type="parTrans" cxnId="{E85A7C9C-26FE-48D8-A965-FE7CF6824C87}">
      <dgm:prSet/>
      <dgm:spPr/>
      <dgm:t>
        <a:bodyPr/>
        <a:lstStyle/>
        <a:p>
          <a:endParaRPr lang="cs-CZ"/>
        </a:p>
      </dgm:t>
    </dgm:pt>
    <dgm:pt modelId="{64314FC3-3DBC-47C0-BFAA-FF5E28DBA77A}" type="sibTrans" cxnId="{E85A7C9C-26FE-48D8-A965-FE7CF6824C87}">
      <dgm:prSet/>
      <dgm:spPr/>
      <dgm:t>
        <a:bodyPr/>
        <a:lstStyle/>
        <a:p>
          <a:r>
            <a:rPr lang="cs-CZ" dirty="0"/>
            <a:t>tranzice</a:t>
          </a:r>
        </a:p>
      </dgm:t>
    </dgm:pt>
    <dgm:pt modelId="{0D01DA99-DDC0-42D1-A32F-A44BF82CA828}" type="pres">
      <dgm:prSet presAssocID="{D34CB37E-1644-4D0D-A549-0B2EF382568B}" presName="Name0" presStyleCnt="0">
        <dgm:presLayoutVars>
          <dgm:chMax/>
          <dgm:chPref/>
          <dgm:dir/>
          <dgm:animLvl val="lvl"/>
        </dgm:presLayoutVars>
      </dgm:prSet>
      <dgm:spPr/>
    </dgm:pt>
    <dgm:pt modelId="{F2E64208-B79A-43C3-BD78-CF04DDF470AF}" type="pres">
      <dgm:prSet presAssocID="{329A12D4-A392-4FA4-88A7-C2BB5B63001F}" presName="composite" presStyleCnt="0"/>
      <dgm:spPr/>
    </dgm:pt>
    <dgm:pt modelId="{C34A7D3A-1542-4606-A2CE-AC7CE2C6C2A9}" type="pres">
      <dgm:prSet presAssocID="{329A12D4-A392-4FA4-88A7-C2BB5B63001F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F449DCED-1298-4437-9128-6CA1D163FF5B}" type="pres">
      <dgm:prSet presAssocID="{329A12D4-A392-4FA4-88A7-C2BB5B63001F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</dgm:pt>
    <dgm:pt modelId="{212018CB-CBC3-42C0-A9BB-484D33FB5C5E}" type="pres">
      <dgm:prSet presAssocID="{329A12D4-A392-4FA4-88A7-C2BB5B63001F}" presName="BalanceSpacing" presStyleCnt="0"/>
      <dgm:spPr/>
    </dgm:pt>
    <dgm:pt modelId="{ECC8108B-85BF-400D-A6C1-76894B2180BD}" type="pres">
      <dgm:prSet presAssocID="{329A12D4-A392-4FA4-88A7-C2BB5B63001F}" presName="BalanceSpacing1" presStyleCnt="0"/>
      <dgm:spPr/>
    </dgm:pt>
    <dgm:pt modelId="{5B66AF3F-B82D-4B49-8548-A501D861D1C3}" type="pres">
      <dgm:prSet presAssocID="{F3948D15-45EB-4AB6-B283-829122363948}" presName="Accent1Text" presStyleLbl="node1" presStyleIdx="1" presStyleCnt="6"/>
      <dgm:spPr/>
    </dgm:pt>
    <dgm:pt modelId="{BA996C1A-2203-4927-BB9C-04DCCD8BA046}" type="pres">
      <dgm:prSet presAssocID="{F3948D15-45EB-4AB6-B283-829122363948}" presName="spaceBetweenRectangles" presStyleCnt="0"/>
      <dgm:spPr/>
    </dgm:pt>
    <dgm:pt modelId="{0B2E65C2-43F8-4ABB-9E9D-71C15329C5E1}" type="pres">
      <dgm:prSet presAssocID="{A50CDEEE-9FFC-4C0E-8176-71813DCC1A5E}" presName="composite" presStyleCnt="0"/>
      <dgm:spPr/>
    </dgm:pt>
    <dgm:pt modelId="{F4043CAF-A179-4FE2-B4EB-1DCA730BEC4C}" type="pres">
      <dgm:prSet presAssocID="{A50CDEEE-9FFC-4C0E-8176-71813DCC1A5E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8AAFF8A2-9840-4040-ABBF-740A32070606}" type="pres">
      <dgm:prSet presAssocID="{A50CDEEE-9FFC-4C0E-8176-71813DCC1A5E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1691D58-35C1-43A4-BD12-99B631D32EDD}" type="pres">
      <dgm:prSet presAssocID="{A50CDEEE-9FFC-4C0E-8176-71813DCC1A5E}" presName="BalanceSpacing" presStyleCnt="0"/>
      <dgm:spPr/>
    </dgm:pt>
    <dgm:pt modelId="{08508622-A872-478A-A113-A6B424D86308}" type="pres">
      <dgm:prSet presAssocID="{A50CDEEE-9FFC-4C0E-8176-71813DCC1A5E}" presName="BalanceSpacing1" presStyleCnt="0"/>
      <dgm:spPr/>
    </dgm:pt>
    <dgm:pt modelId="{928FCE24-A726-4DEC-877C-E22A4EE61A6D}" type="pres">
      <dgm:prSet presAssocID="{5C519BA7-B9E6-4141-9DA0-B88E5528B766}" presName="Accent1Text" presStyleLbl="node1" presStyleIdx="3" presStyleCnt="6"/>
      <dgm:spPr/>
    </dgm:pt>
    <dgm:pt modelId="{30C7D50A-FC65-40C8-9431-261C0D7BEB4C}" type="pres">
      <dgm:prSet presAssocID="{5C519BA7-B9E6-4141-9DA0-B88E5528B766}" presName="spaceBetweenRectangles" presStyleCnt="0"/>
      <dgm:spPr/>
    </dgm:pt>
    <dgm:pt modelId="{88D072C0-BB0C-4D04-8CC0-46125306953E}" type="pres">
      <dgm:prSet presAssocID="{7C1990B4-F905-400F-AF4C-5BFD60E6872B}" presName="composite" presStyleCnt="0"/>
      <dgm:spPr/>
    </dgm:pt>
    <dgm:pt modelId="{A5B9CE13-0C7B-4DD5-BEC6-DAC36DB60F49}" type="pres">
      <dgm:prSet presAssocID="{7C1990B4-F905-400F-AF4C-5BFD60E6872B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EA60E80D-4DD4-4C94-A596-16C9A6B4EF2A}" type="pres">
      <dgm:prSet presAssocID="{7C1990B4-F905-400F-AF4C-5BFD60E6872B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51CFFF12-236F-4A45-895F-39D58944CE7A}" type="pres">
      <dgm:prSet presAssocID="{7C1990B4-F905-400F-AF4C-5BFD60E6872B}" presName="BalanceSpacing" presStyleCnt="0"/>
      <dgm:spPr/>
    </dgm:pt>
    <dgm:pt modelId="{40565B06-6517-4514-A81D-1666C2AB45F4}" type="pres">
      <dgm:prSet presAssocID="{7C1990B4-F905-400F-AF4C-5BFD60E6872B}" presName="BalanceSpacing1" presStyleCnt="0"/>
      <dgm:spPr/>
    </dgm:pt>
    <dgm:pt modelId="{434FE98A-A76D-4EF0-B3F0-E61CD73B396D}" type="pres">
      <dgm:prSet presAssocID="{64314FC3-3DBC-47C0-BFAA-FF5E28DBA77A}" presName="Accent1Text" presStyleLbl="node1" presStyleIdx="5" presStyleCnt="6"/>
      <dgm:spPr/>
    </dgm:pt>
  </dgm:ptLst>
  <dgm:cxnLst>
    <dgm:cxn modelId="{16417F0E-FC04-43B1-8D2C-88B4C4B3EA9D}" type="presOf" srcId="{A50CDEEE-9FFC-4C0E-8176-71813DCC1A5E}" destId="{F4043CAF-A179-4FE2-B4EB-1DCA730BEC4C}" srcOrd="0" destOrd="0" presId="urn:microsoft.com/office/officeart/2008/layout/AlternatingHexagons"/>
    <dgm:cxn modelId="{CC7AA813-4FB0-42D4-8CC8-5ED57F0C4E3A}" type="presOf" srcId="{501C06C6-A5F8-4557-A29D-A4768FE9BFF5}" destId="{8AAFF8A2-9840-4040-ABBF-740A32070606}" srcOrd="0" destOrd="0" presId="urn:microsoft.com/office/officeart/2008/layout/AlternatingHexagons"/>
    <dgm:cxn modelId="{5DB6161A-FF43-484D-A359-AC5541A5146B}" srcId="{A50CDEEE-9FFC-4C0E-8176-71813DCC1A5E}" destId="{501C06C6-A5F8-4557-A29D-A4768FE9BFF5}" srcOrd="0" destOrd="0" parTransId="{B6838E26-4921-444D-BC84-B2E97ADE0947}" sibTransId="{0DAD8F05-C49B-4EC3-91D0-212CD9206219}"/>
    <dgm:cxn modelId="{70E91C1B-9EAF-42A4-92EB-F3FA84D0D16D}" type="presOf" srcId="{B3C24023-E4AC-4265-8740-0DAB096398E9}" destId="{F449DCED-1298-4437-9128-6CA1D163FF5B}" srcOrd="0" destOrd="0" presId="urn:microsoft.com/office/officeart/2008/layout/AlternatingHexagons"/>
    <dgm:cxn modelId="{7F67381F-C739-4F22-8ABF-000A9D1101C6}" srcId="{D34CB37E-1644-4D0D-A549-0B2EF382568B}" destId="{A50CDEEE-9FFC-4C0E-8176-71813DCC1A5E}" srcOrd="1" destOrd="0" parTransId="{BC61CDD8-68F7-4B98-AF26-1CABF0595B2B}" sibTransId="{5C519BA7-B9E6-4141-9DA0-B88E5528B766}"/>
    <dgm:cxn modelId="{42513369-6839-4569-B20E-B5DAA5819593}" srcId="{329A12D4-A392-4FA4-88A7-C2BB5B63001F}" destId="{B3C24023-E4AC-4265-8740-0DAB096398E9}" srcOrd="0" destOrd="0" parTransId="{9021877B-D296-44A6-8EF8-71CA78EEC6B1}" sibTransId="{08316943-B59A-4141-864D-A2E2564CAB50}"/>
    <dgm:cxn modelId="{4AB3B26B-36F5-4432-8A25-503823191E0A}" type="presOf" srcId="{5C519BA7-B9E6-4141-9DA0-B88E5528B766}" destId="{928FCE24-A726-4DEC-877C-E22A4EE61A6D}" srcOrd="0" destOrd="0" presId="urn:microsoft.com/office/officeart/2008/layout/AlternatingHexagons"/>
    <dgm:cxn modelId="{FED3F050-5306-4F3B-9F9C-B7C3E242432E}" type="presOf" srcId="{F3948D15-45EB-4AB6-B283-829122363948}" destId="{5B66AF3F-B82D-4B49-8548-A501D861D1C3}" srcOrd="0" destOrd="0" presId="urn:microsoft.com/office/officeart/2008/layout/AlternatingHexagons"/>
    <dgm:cxn modelId="{1311C88B-6827-4BE3-9A24-14B3DA49394E}" srcId="{D34CB37E-1644-4D0D-A549-0B2EF382568B}" destId="{329A12D4-A392-4FA4-88A7-C2BB5B63001F}" srcOrd="0" destOrd="0" parTransId="{4443780F-255B-4D88-A961-6E5C73A0CDB3}" sibTransId="{F3948D15-45EB-4AB6-B283-829122363948}"/>
    <dgm:cxn modelId="{1CEDFE97-BD84-4770-82AE-009A6519756C}" type="presOf" srcId="{64314FC3-3DBC-47C0-BFAA-FF5E28DBA77A}" destId="{434FE98A-A76D-4EF0-B3F0-E61CD73B396D}" srcOrd="0" destOrd="0" presId="urn:microsoft.com/office/officeart/2008/layout/AlternatingHexagons"/>
    <dgm:cxn modelId="{E85A7C9C-26FE-48D8-A965-FE7CF6824C87}" srcId="{D34CB37E-1644-4D0D-A549-0B2EF382568B}" destId="{7C1990B4-F905-400F-AF4C-5BFD60E6872B}" srcOrd="2" destOrd="0" parTransId="{0B710DF7-1139-4E5B-B8F5-8089410BC0B2}" sibTransId="{64314FC3-3DBC-47C0-BFAA-FF5E28DBA77A}"/>
    <dgm:cxn modelId="{8DD48CDB-C019-4B12-9C20-DA77D953FEB6}" type="presOf" srcId="{329A12D4-A392-4FA4-88A7-C2BB5B63001F}" destId="{C34A7D3A-1542-4606-A2CE-AC7CE2C6C2A9}" srcOrd="0" destOrd="0" presId="urn:microsoft.com/office/officeart/2008/layout/AlternatingHexagons"/>
    <dgm:cxn modelId="{D93276DC-E5E3-4532-8013-73B99A0B3BA5}" type="presOf" srcId="{D34CB37E-1644-4D0D-A549-0B2EF382568B}" destId="{0D01DA99-DDC0-42D1-A32F-A44BF82CA828}" srcOrd="0" destOrd="0" presId="urn:microsoft.com/office/officeart/2008/layout/AlternatingHexagons"/>
    <dgm:cxn modelId="{6948D1EC-7958-45E5-998A-67962DC93460}" type="presOf" srcId="{7C1990B4-F905-400F-AF4C-5BFD60E6872B}" destId="{A5B9CE13-0C7B-4DD5-BEC6-DAC36DB60F49}" srcOrd="0" destOrd="0" presId="urn:microsoft.com/office/officeart/2008/layout/AlternatingHexagons"/>
    <dgm:cxn modelId="{6683E8CF-7387-40A5-B487-677F41F04031}" type="presParOf" srcId="{0D01DA99-DDC0-42D1-A32F-A44BF82CA828}" destId="{F2E64208-B79A-43C3-BD78-CF04DDF470AF}" srcOrd="0" destOrd="0" presId="urn:microsoft.com/office/officeart/2008/layout/AlternatingHexagons"/>
    <dgm:cxn modelId="{51806961-24ED-45E3-8605-8A54950E3361}" type="presParOf" srcId="{F2E64208-B79A-43C3-BD78-CF04DDF470AF}" destId="{C34A7D3A-1542-4606-A2CE-AC7CE2C6C2A9}" srcOrd="0" destOrd="0" presId="urn:microsoft.com/office/officeart/2008/layout/AlternatingHexagons"/>
    <dgm:cxn modelId="{47C59C99-818B-41B0-A53B-BB00C5FFD38E}" type="presParOf" srcId="{F2E64208-B79A-43C3-BD78-CF04DDF470AF}" destId="{F449DCED-1298-4437-9128-6CA1D163FF5B}" srcOrd="1" destOrd="0" presId="urn:microsoft.com/office/officeart/2008/layout/AlternatingHexagons"/>
    <dgm:cxn modelId="{DC6403E6-BE37-4D39-A2A1-C64E7A4A0300}" type="presParOf" srcId="{F2E64208-B79A-43C3-BD78-CF04DDF470AF}" destId="{212018CB-CBC3-42C0-A9BB-484D33FB5C5E}" srcOrd="2" destOrd="0" presId="urn:microsoft.com/office/officeart/2008/layout/AlternatingHexagons"/>
    <dgm:cxn modelId="{1404EF20-1A8D-4AAF-9C81-A15EB2D7B79E}" type="presParOf" srcId="{F2E64208-B79A-43C3-BD78-CF04DDF470AF}" destId="{ECC8108B-85BF-400D-A6C1-76894B2180BD}" srcOrd="3" destOrd="0" presId="urn:microsoft.com/office/officeart/2008/layout/AlternatingHexagons"/>
    <dgm:cxn modelId="{FEC8DB24-A587-4600-B6EC-0ABF3EDF87B8}" type="presParOf" srcId="{F2E64208-B79A-43C3-BD78-CF04DDF470AF}" destId="{5B66AF3F-B82D-4B49-8548-A501D861D1C3}" srcOrd="4" destOrd="0" presId="urn:microsoft.com/office/officeart/2008/layout/AlternatingHexagons"/>
    <dgm:cxn modelId="{71A63310-2ABD-4208-9F47-2A0B0B003BB7}" type="presParOf" srcId="{0D01DA99-DDC0-42D1-A32F-A44BF82CA828}" destId="{BA996C1A-2203-4927-BB9C-04DCCD8BA046}" srcOrd="1" destOrd="0" presId="urn:microsoft.com/office/officeart/2008/layout/AlternatingHexagons"/>
    <dgm:cxn modelId="{7482CE59-357F-4A15-92E6-0D77A94EB203}" type="presParOf" srcId="{0D01DA99-DDC0-42D1-A32F-A44BF82CA828}" destId="{0B2E65C2-43F8-4ABB-9E9D-71C15329C5E1}" srcOrd="2" destOrd="0" presId="urn:microsoft.com/office/officeart/2008/layout/AlternatingHexagons"/>
    <dgm:cxn modelId="{359D387F-3722-42EA-AF6A-96965E0AAB15}" type="presParOf" srcId="{0B2E65C2-43F8-4ABB-9E9D-71C15329C5E1}" destId="{F4043CAF-A179-4FE2-B4EB-1DCA730BEC4C}" srcOrd="0" destOrd="0" presId="urn:microsoft.com/office/officeart/2008/layout/AlternatingHexagons"/>
    <dgm:cxn modelId="{999172ED-24DE-49E8-864A-B5234ACD3EA0}" type="presParOf" srcId="{0B2E65C2-43F8-4ABB-9E9D-71C15329C5E1}" destId="{8AAFF8A2-9840-4040-ABBF-740A32070606}" srcOrd="1" destOrd="0" presId="urn:microsoft.com/office/officeart/2008/layout/AlternatingHexagons"/>
    <dgm:cxn modelId="{3EE9E39C-CC46-4833-9A6D-1D29A26273CE}" type="presParOf" srcId="{0B2E65C2-43F8-4ABB-9E9D-71C15329C5E1}" destId="{11691D58-35C1-43A4-BD12-99B631D32EDD}" srcOrd="2" destOrd="0" presId="urn:microsoft.com/office/officeart/2008/layout/AlternatingHexagons"/>
    <dgm:cxn modelId="{FC0DC52C-0B3C-4F6B-A0BB-45123D68132C}" type="presParOf" srcId="{0B2E65C2-43F8-4ABB-9E9D-71C15329C5E1}" destId="{08508622-A872-478A-A113-A6B424D86308}" srcOrd="3" destOrd="0" presId="urn:microsoft.com/office/officeart/2008/layout/AlternatingHexagons"/>
    <dgm:cxn modelId="{176DA894-4EE0-41EF-92C5-B6853FC9E5D7}" type="presParOf" srcId="{0B2E65C2-43F8-4ABB-9E9D-71C15329C5E1}" destId="{928FCE24-A726-4DEC-877C-E22A4EE61A6D}" srcOrd="4" destOrd="0" presId="urn:microsoft.com/office/officeart/2008/layout/AlternatingHexagons"/>
    <dgm:cxn modelId="{37DE71A8-D39F-4ED6-A98B-B242D32664EB}" type="presParOf" srcId="{0D01DA99-DDC0-42D1-A32F-A44BF82CA828}" destId="{30C7D50A-FC65-40C8-9431-261C0D7BEB4C}" srcOrd="3" destOrd="0" presId="urn:microsoft.com/office/officeart/2008/layout/AlternatingHexagons"/>
    <dgm:cxn modelId="{A24D68EF-2991-4328-A45A-4495DD45130A}" type="presParOf" srcId="{0D01DA99-DDC0-42D1-A32F-A44BF82CA828}" destId="{88D072C0-BB0C-4D04-8CC0-46125306953E}" srcOrd="4" destOrd="0" presId="urn:microsoft.com/office/officeart/2008/layout/AlternatingHexagons"/>
    <dgm:cxn modelId="{305FDD0B-AEBD-40CE-B8E1-8BA0D5E5CF1F}" type="presParOf" srcId="{88D072C0-BB0C-4D04-8CC0-46125306953E}" destId="{A5B9CE13-0C7B-4DD5-BEC6-DAC36DB60F49}" srcOrd="0" destOrd="0" presId="urn:microsoft.com/office/officeart/2008/layout/AlternatingHexagons"/>
    <dgm:cxn modelId="{964F1EBF-23FB-4A53-885E-1702B68CA106}" type="presParOf" srcId="{88D072C0-BB0C-4D04-8CC0-46125306953E}" destId="{EA60E80D-4DD4-4C94-A596-16C9A6B4EF2A}" srcOrd="1" destOrd="0" presId="urn:microsoft.com/office/officeart/2008/layout/AlternatingHexagons"/>
    <dgm:cxn modelId="{9CDA79AE-4852-4717-A98B-89B3A1FDFE6B}" type="presParOf" srcId="{88D072C0-BB0C-4D04-8CC0-46125306953E}" destId="{51CFFF12-236F-4A45-895F-39D58944CE7A}" srcOrd="2" destOrd="0" presId="urn:microsoft.com/office/officeart/2008/layout/AlternatingHexagons"/>
    <dgm:cxn modelId="{E94174EC-D8D8-48DF-B6E0-A3EA5F192B65}" type="presParOf" srcId="{88D072C0-BB0C-4D04-8CC0-46125306953E}" destId="{40565B06-6517-4514-A81D-1666C2AB45F4}" srcOrd="3" destOrd="0" presId="urn:microsoft.com/office/officeart/2008/layout/AlternatingHexagons"/>
    <dgm:cxn modelId="{3CD2F0E6-A3ED-4CD3-B968-2D7A679C9297}" type="presParOf" srcId="{88D072C0-BB0C-4D04-8CC0-46125306953E}" destId="{434FE98A-A76D-4EF0-B3F0-E61CD73B396D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9ECE3DC1-257F-4FCE-8549-57CF96DD3BF9}" type="doc">
      <dgm:prSet loTypeId="urn:microsoft.com/office/officeart/2005/8/layout/arrow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33E80575-EE94-417F-ADDF-093CE9E0058B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poptávka</a:t>
          </a:r>
        </a:p>
      </dgm:t>
    </dgm:pt>
    <dgm:pt modelId="{ED7F3ACA-245B-49D0-BCD8-CCE67691F219}" type="parTrans" cxnId="{6F346A1C-55F4-404E-8DEC-BFC8072E7738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92CFC2A2-C70C-4E31-96B3-333527391B4E}" type="sibTrans" cxnId="{6F346A1C-55F4-404E-8DEC-BFC8072E7738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30F93325-9D7F-474B-B58D-7CDF9A0AB4DB}">
      <dgm:prSet phldrT="[Text]"/>
      <dgm:spPr/>
      <dgm:t>
        <a:bodyPr/>
        <a:lstStyle/>
        <a:p>
          <a:r>
            <a:rPr lang="cs-CZ" dirty="0">
              <a:solidFill>
                <a:schemeClr val="bg1"/>
              </a:solidFill>
            </a:rPr>
            <a:t>nabídka</a:t>
          </a:r>
        </a:p>
      </dgm:t>
    </dgm:pt>
    <dgm:pt modelId="{AB43F14A-87CE-4BD6-9C87-11A0782DEF2A}" type="parTrans" cxnId="{1D53A00D-4E3F-442D-96C5-BAE176AEE63A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508ECD59-7975-4D51-BD0E-43A3160C5F56}" type="sibTrans" cxnId="{1D53A00D-4E3F-442D-96C5-BAE176AEE63A}">
      <dgm:prSet/>
      <dgm:spPr/>
      <dgm:t>
        <a:bodyPr/>
        <a:lstStyle/>
        <a:p>
          <a:endParaRPr lang="cs-CZ">
            <a:solidFill>
              <a:schemeClr val="bg1"/>
            </a:solidFill>
          </a:endParaRPr>
        </a:p>
      </dgm:t>
    </dgm:pt>
    <dgm:pt modelId="{7E106FB1-87CA-4C8A-87F7-A02343F4FD26}" type="pres">
      <dgm:prSet presAssocID="{9ECE3DC1-257F-4FCE-8549-57CF96DD3BF9}" presName="compositeShape" presStyleCnt="0">
        <dgm:presLayoutVars>
          <dgm:chMax val="2"/>
          <dgm:dir/>
          <dgm:resizeHandles val="exact"/>
        </dgm:presLayoutVars>
      </dgm:prSet>
      <dgm:spPr/>
    </dgm:pt>
    <dgm:pt modelId="{3C50F42D-4628-458F-9DF8-9BE9E29735E4}" type="pres">
      <dgm:prSet presAssocID="{33E80575-EE94-417F-ADDF-093CE9E0058B}" presName="upArrow" presStyleLbl="node1" presStyleIdx="0" presStyleCnt="2"/>
      <dgm:spPr>
        <a:ln w="76200"/>
      </dgm:spPr>
    </dgm:pt>
    <dgm:pt modelId="{68BCE1D5-A3F6-4B10-8558-475E9873DBB7}" type="pres">
      <dgm:prSet presAssocID="{33E80575-EE94-417F-ADDF-093CE9E0058B}" presName="upArrowText" presStyleLbl="revTx" presStyleIdx="0" presStyleCnt="2">
        <dgm:presLayoutVars>
          <dgm:chMax val="0"/>
          <dgm:bulletEnabled val="1"/>
        </dgm:presLayoutVars>
      </dgm:prSet>
      <dgm:spPr/>
    </dgm:pt>
    <dgm:pt modelId="{9A8004B0-D679-4347-BCF7-F76393245E20}" type="pres">
      <dgm:prSet presAssocID="{30F93325-9D7F-474B-B58D-7CDF9A0AB4DB}" presName="downArrow" presStyleLbl="node1" presStyleIdx="1" presStyleCnt="2"/>
      <dgm:spPr>
        <a:ln w="28575">
          <a:prstDash val="solid"/>
        </a:ln>
      </dgm:spPr>
    </dgm:pt>
    <dgm:pt modelId="{27ED79D0-FF19-4895-BE33-70069D899DAF}" type="pres">
      <dgm:prSet presAssocID="{30F93325-9D7F-474B-B58D-7CDF9A0AB4DB}" presName="downArrowText" presStyleLbl="revTx" presStyleIdx="1" presStyleCnt="2">
        <dgm:presLayoutVars>
          <dgm:chMax val="0"/>
          <dgm:bulletEnabled val="1"/>
        </dgm:presLayoutVars>
      </dgm:prSet>
      <dgm:spPr/>
    </dgm:pt>
  </dgm:ptLst>
  <dgm:cxnLst>
    <dgm:cxn modelId="{1D53A00D-4E3F-442D-96C5-BAE176AEE63A}" srcId="{9ECE3DC1-257F-4FCE-8549-57CF96DD3BF9}" destId="{30F93325-9D7F-474B-B58D-7CDF9A0AB4DB}" srcOrd="1" destOrd="0" parTransId="{AB43F14A-87CE-4BD6-9C87-11A0782DEF2A}" sibTransId="{508ECD59-7975-4D51-BD0E-43A3160C5F56}"/>
    <dgm:cxn modelId="{6F346A1C-55F4-404E-8DEC-BFC8072E7738}" srcId="{9ECE3DC1-257F-4FCE-8549-57CF96DD3BF9}" destId="{33E80575-EE94-417F-ADDF-093CE9E0058B}" srcOrd="0" destOrd="0" parTransId="{ED7F3ACA-245B-49D0-BCD8-CCE67691F219}" sibTransId="{92CFC2A2-C70C-4E31-96B3-333527391B4E}"/>
    <dgm:cxn modelId="{EA40799A-02C7-41DF-B647-138AE01491AC}" type="presOf" srcId="{30F93325-9D7F-474B-B58D-7CDF9A0AB4DB}" destId="{27ED79D0-FF19-4895-BE33-70069D899DAF}" srcOrd="0" destOrd="0" presId="urn:microsoft.com/office/officeart/2005/8/layout/arrow4"/>
    <dgm:cxn modelId="{A1D729CA-18F4-4BB4-AC8B-894EF5815ED7}" type="presOf" srcId="{9ECE3DC1-257F-4FCE-8549-57CF96DD3BF9}" destId="{7E106FB1-87CA-4C8A-87F7-A02343F4FD26}" srcOrd="0" destOrd="0" presId="urn:microsoft.com/office/officeart/2005/8/layout/arrow4"/>
    <dgm:cxn modelId="{180B4FCE-B5C6-4CDA-B0AB-12574D9F8516}" type="presOf" srcId="{33E80575-EE94-417F-ADDF-093CE9E0058B}" destId="{68BCE1D5-A3F6-4B10-8558-475E9873DBB7}" srcOrd="0" destOrd="0" presId="urn:microsoft.com/office/officeart/2005/8/layout/arrow4"/>
    <dgm:cxn modelId="{20F8CACE-0FD2-45B0-92A2-70803C03BDAC}" type="presParOf" srcId="{7E106FB1-87CA-4C8A-87F7-A02343F4FD26}" destId="{3C50F42D-4628-458F-9DF8-9BE9E29735E4}" srcOrd="0" destOrd="0" presId="urn:microsoft.com/office/officeart/2005/8/layout/arrow4"/>
    <dgm:cxn modelId="{DE25FF97-8C0D-4F49-990A-ADB26409352A}" type="presParOf" srcId="{7E106FB1-87CA-4C8A-87F7-A02343F4FD26}" destId="{68BCE1D5-A3F6-4B10-8558-475E9873DBB7}" srcOrd="1" destOrd="0" presId="urn:microsoft.com/office/officeart/2005/8/layout/arrow4"/>
    <dgm:cxn modelId="{A40B5DE8-6A21-43EB-A414-B196CF706D10}" type="presParOf" srcId="{7E106FB1-87CA-4C8A-87F7-A02343F4FD26}" destId="{9A8004B0-D679-4347-BCF7-F76393245E20}" srcOrd="2" destOrd="0" presId="urn:microsoft.com/office/officeart/2005/8/layout/arrow4"/>
    <dgm:cxn modelId="{129766F4-14A0-4F5F-8A1D-C0CBE643CA5B}" type="presParOf" srcId="{7E106FB1-87CA-4C8A-87F7-A02343F4FD26}" destId="{27ED79D0-FF19-4895-BE33-70069D899DAF}" srcOrd="3" destOrd="0" presId="urn:microsoft.com/office/officeart/2005/8/layout/arrow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6C8E97-8DE3-4A28-810B-52DE01D3593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73344681-1257-4895-9629-C56921EF6DE0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zdravotnictví</a:t>
          </a:r>
        </a:p>
      </dgm:t>
    </dgm:pt>
    <dgm:pt modelId="{3E1101AE-C447-45B3-A06B-11207170CF27}" type="parTrans" cxnId="{C995DE24-CA9F-40FB-8064-AD4F6613E1F7}">
      <dgm:prSet/>
      <dgm:spPr/>
      <dgm:t>
        <a:bodyPr/>
        <a:lstStyle/>
        <a:p>
          <a:endParaRPr lang="cs-CZ"/>
        </a:p>
      </dgm:t>
    </dgm:pt>
    <dgm:pt modelId="{F12791B5-979E-4FBA-A59A-C809D74DE36B}" type="sibTrans" cxnId="{C995DE24-CA9F-40FB-8064-AD4F6613E1F7}">
      <dgm:prSet/>
      <dgm:spPr/>
      <dgm:t>
        <a:bodyPr/>
        <a:lstStyle/>
        <a:p>
          <a:endParaRPr lang="cs-CZ"/>
        </a:p>
      </dgm:t>
    </dgm:pt>
    <dgm:pt modelId="{F62D95BA-C612-48EB-9A53-5E8CA6EB93A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školství</a:t>
          </a:r>
        </a:p>
      </dgm:t>
    </dgm:pt>
    <dgm:pt modelId="{CD3429D9-3B33-43DD-8118-8CC58C6F0677}" type="parTrans" cxnId="{27FF2E79-6586-42CB-9F04-835D96DF614A}">
      <dgm:prSet/>
      <dgm:spPr/>
      <dgm:t>
        <a:bodyPr/>
        <a:lstStyle/>
        <a:p>
          <a:endParaRPr lang="cs-CZ"/>
        </a:p>
      </dgm:t>
    </dgm:pt>
    <dgm:pt modelId="{E7CDD843-0795-4A77-83FC-951DEEC0D771}" type="sibTrans" cxnId="{27FF2E79-6586-42CB-9F04-835D96DF614A}">
      <dgm:prSet/>
      <dgm:spPr/>
      <dgm:t>
        <a:bodyPr/>
        <a:lstStyle/>
        <a:p>
          <a:endParaRPr lang="cs-CZ"/>
        </a:p>
      </dgm:t>
    </dgm:pt>
    <dgm:pt modelId="{20C50DF4-9D19-4B0C-A2B3-EFCFBDA657A3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vnitro</a:t>
          </a:r>
        </a:p>
      </dgm:t>
    </dgm:pt>
    <dgm:pt modelId="{BA8D3FAC-B561-45BF-846D-A457C6187BBD}" type="parTrans" cxnId="{473F00BF-BBA6-4978-BE6E-514396365EDC}">
      <dgm:prSet/>
      <dgm:spPr/>
      <dgm:t>
        <a:bodyPr/>
        <a:lstStyle/>
        <a:p>
          <a:endParaRPr lang="cs-CZ"/>
        </a:p>
      </dgm:t>
    </dgm:pt>
    <dgm:pt modelId="{F5A5ECBD-E64A-49DA-AE3B-D5E1D693DDD4}" type="sibTrans" cxnId="{473F00BF-BBA6-4978-BE6E-514396365EDC}">
      <dgm:prSet/>
      <dgm:spPr/>
      <dgm:t>
        <a:bodyPr/>
        <a:lstStyle/>
        <a:p>
          <a:endParaRPr lang="cs-CZ"/>
        </a:p>
      </dgm:t>
    </dgm:pt>
    <dgm:pt modelId="{F1A41450-94B0-4438-826F-2940E435B69E}">
      <dgm:prSet phldrT="[Text]"/>
      <dgm:spPr/>
      <dgm:t>
        <a:bodyPr/>
        <a:lstStyle/>
        <a:p>
          <a:r>
            <a:rPr lang="cs-CZ" b="1" dirty="0">
              <a:solidFill>
                <a:schemeClr val="bg1"/>
              </a:solidFill>
            </a:rPr>
            <a:t>sociální věci</a:t>
          </a:r>
        </a:p>
      </dgm:t>
    </dgm:pt>
    <dgm:pt modelId="{EB946F74-A1A7-412F-81B7-8A98D078F8FB}" type="parTrans" cxnId="{E0E04C49-8287-4E59-95D8-51999EDF88B8}">
      <dgm:prSet/>
      <dgm:spPr/>
      <dgm:t>
        <a:bodyPr/>
        <a:lstStyle/>
        <a:p>
          <a:endParaRPr lang="cs-CZ"/>
        </a:p>
      </dgm:t>
    </dgm:pt>
    <dgm:pt modelId="{299FF761-CDAB-4E88-88C5-D283647A7BA8}" type="sibTrans" cxnId="{E0E04C49-8287-4E59-95D8-51999EDF88B8}">
      <dgm:prSet/>
      <dgm:spPr/>
      <dgm:t>
        <a:bodyPr/>
        <a:lstStyle/>
        <a:p>
          <a:endParaRPr lang="cs-CZ"/>
        </a:p>
      </dgm:t>
    </dgm:pt>
    <dgm:pt modelId="{F20A0AD3-7F81-4EAC-B140-301172EF6410}" type="pres">
      <dgm:prSet presAssocID="{876C8E97-8DE3-4A28-810B-52DE01D35936}" presName="matrix" presStyleCnt="0">
        <dgm:presLayoutVars>
          <dgm:chMax val="1"/>
          <dgm:dir/>
          <dgm:resizeHandles val="exact"/>
        </dgm:presLayoutVars>
      </dgm:prSet>
      <dgm:spPr/>
    </dgm:pt>
    <dgm:pt modelId="{8637EE30-FF55-46F7-A6C2-8A2807BD9603}" type="pres">
      <dgm:prSet presAssocID="{876C8E97-8DE3-4A28-810B-52DE01D35936}" presName="diamond" presStyleLbl="bgShp" presStyleIdx="0" presStyleCnt="1" custScaleX="108305"/>
      <dgm:spPr/>
    </dgm:pt>
    <dgm:pt modelId="{F5FC2CA1-B72E-47B4-B483-85583F48E2A7}" type="pres">
      <dgm:prSet presAssocID="{876C8E97-8DE3-4A28-810B-52DE01D3593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A9AFCED-94E7-41EC-BE22-A4AB8333C170}" type="pres">
      <dgm:prSet presAssocID="{876C8E97-8DE3-4A28-810B-52DE01D3593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E667A46-523E-47A8-BA33-B57D53F5D1AD}" type="pres">
      <dgm:prSet presAssocID="{876C8E97-8DE3-4A28-810B-52DE01D3593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955BD14-2966-47BE-AB0B-028125B7C2CF}" type="pres">
      <dgm:prSet presAssocID="{876C8E97-8DE3-4A28-810B-52DE01D3593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DEC73F1A-BBF8-4A41-9DF1-F9CCD7509CD3}" type="presOf" srcId="{876C8E97-8DE3-4A28-810B-52DE01D35936}" destId="{F20A0AD3-7F81-4EAC-B140-301172EF6410}" srcOrd="0" destOrd="0" presId="urn:microsoft.com/office/officeart/2005/8/layout/matrix3"/>
    <dgm:cxn modelId="{C995DE24-CA9F-40FB-8064-AD4F6613E1F7}" srcId="{876C8E97-8DE3-4A28-810B-52DE01D35936}" destId="{73344681-1257-4895-9629-C56921EF6DE0}" srcOrd="0" destOrd="0" parTransId="{3E1101AE-C447-45B3-A06B-11207170CF27}" sibTransId="{F12791B5-979E-4FBA-A59A-C809D74DE36B}"/>
    <dgm:cxn modelId="{BB8E2A2F-2F23-40F5-8536-C75591A26411}" type="presOf" srcId="{F1A41450-94B0-4438-826F-2940E435B69E}" destId="{D955BD14-2966-47BE-AB0B-028125B7C2CF}" srcOrd="0" destOrd="0" presId="urn:microsoft.com/office/officeart/2005/8/layout/matrix3"/>
    <dgm:cxn modelId="{E0E04C49-8287-4E59-95D8-51999EDF88B8}" srcId="{876C8E97-8DE3-4A28-810B-52DE01D35936}" destId="{F1A41450-94B0-4438-826F-2940E435B69E}" srcOrd="3" destOrd="0" parTransId="{EB946F74-A1A7-412F-81B7-8A98D078F8FB}" sibTransId="{299FF761-CDAB-4E88-88C5-D283647A7BA8}"/>
    <dgm:cxn modelId="{DA42B46D-9A40-4B94-946A-F3E6F1DA37B8}" type="presOf" srcId="{20C50DF4-9D19-4B0C-A2B3-EFCFBDA657A3}" destId="{2E667A46-523E-47A8-BA33-B57D53F5D1AD}" srcOrd="0" destOrd="0" presId="urn:microsoft.com/office/officeart/2005/8/layout/matrix3"/>
    <dgm:cxn modelId="{58C06B50-D7F7-4B90-9C79-646C4574D308}" type="presOf" srcId="{F62D95BA-C612-48EB-9A53-5E8CA6EB93A3}" destId="{DA9AFCED-94E7-41EC-BE22-A4AB8333C170}" srcOrd="0" destOrd="0" presId="urn:microsoft.com/office/officeart/2005/8/layout/matrix3"/>
    <dgm:cxn modelId="{97F5ED53-5FB0-4700-BB9E-B290F6BBB2E0}" type="presOf" srcId="{73344681-1257-4895-9629-C56921EF6DE0}" destId="{F5FC2CA1-B72E-47B4-B483-85583F48E2A7}" srcOrd="0" destOrd="0" presId="urn:microsoft.com/office/officeart/2005/8/layout/matrix3"/>
    <dgm:cxn modelId="{27FF2E79-6586-42CB-9F04-835D96DF614A}" srcId="{876C8E97-8DE3-4A28-810B-52DE01D35936}" destId="{F62D95BA-C612-48EB-9A53-5E8CA6EB93A3}" srcOrd="1" destOrd="0" parTransId="{CD3429D9-3B33-43DD-8118-8CC58C6F0677}" sibTransId="{E7CDD843-0795-4A77-83FC-951DEEC0D771}"/>
    <dgm:cxn modelId="{473F00BF-BBA6-4978-BE6E-514396365EDC}" srcId="{876C8E97-8DE3-4A28-810B-52DE01D35936}" destId="{20C50DF4-9D19-4B0C-A2B3-EFCFBDA657A3}" srcOrd="2" destOrd="0" parTransId="{BA8D3FAC-B561-45BF-846D-A457C6187BBD}" sibTransId="{F5A5ECBD-E64A-49DA-AE3B-D5E1D693DDD4}"/>
    <dgm:cxn modelId="{9F31BA7B-4124-445C-8034-47AC502CA3E2}" type="presParOf" srcId="{F20A0AD3-7F81-4EAC-B140-301172EF6410}" destId="{8637EE30-FF55-46F7-A6C2-8A2807BD9603}" srcOrd="0" destOrd="0" presId="urn:microsoft.com/office/officeart/2005/8/layout/matrix3"/>
    <dgm:cxn modelId="{9CD56D75-BFF2-4671-A9FB-FF193B50DDF5}" type="presParOf" srcId="{F20A0AD3-7F81-4EAC-B140-301172EF6410}" destId="{F5FC2CA1-B72E-47B4-B483-85583F48E2A7}" srcOrd="1" destOrd="0" presId="urn:microsoft.com/office/officeart/2005/8/layout/matrix3"/>
    <dgm:cxn modelId="{E2DED927-31CE-4932-94BA-792EC1E7A6D1}" type="presParOf" srcId="{F20A0AD3-7F81-4EAC-B140-301172EF6410}" destId="{DA9AFCED-94E7-41EC-BE22-A4AB8333C170}" srcOrd="2" destOrd="0" presId="urn:microsoft.com/office/officeart/2005/8/layout/matrix3"/>
    <dgm:cxn modelId="{1B68A3A9-D287-43A0-AD5F-287E21B7D63E}" type="presParOf" srcId="{F20A0AD3-7F81-4EAC-B140-301172EF6410}" destId="{2E667A46-523E-47A8-BA33-B57D53F5D1AD}" srcOrd="3" destOrd="0" presId="urn:microsoft.com/office/officeart/2005/8/layout/matrix3"/>
    <dgm:cxn modelId="{0FB33963-DE93-4346-A604-D7D7A814D6FE}" type="presParOf" srcId="{F20A0AD3-7F81-4EAC-B140-301172EF6410}" destId="{D955BD14-2966-47BE-AB0B-028125B7C2CF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F821E24-1827-4625-BF64-C7BCE3852AC4}">
      <dsp:nvSpPr>
        <dsp:cNvPr id="0" name=""/>
        <dsp:cNvSpPr/>
      </dsp:nvSpPr>
      <dsp:spPr>
        <a:xfrm rot="5400000">
          <a:off x="3512431" y="-99828"/>
          <a:ext cx="1273001" cy="1474097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0070C0"/>
              </a:solidFill>
            </a:rPr>
            <a:t>zkušenost</a:t>
          </a:r>
        </a:p>
      </dsp:txBody>
      <dsp:txXfrm rot="-5400000">
        <a:off x="3657566" y="212887"/>
        <a:ext cx="982731" cy="848667"/>
      </dsp:txXfrm>
    </dsp:sp>
    <dsp:sp modelId="{04B0371E-1244-4BAA-B8A1-50B8217C522E}">
      <dsp:nvSpPr>
        <dsp:cNvPr id="0" name=""/>
        <dsp:cNvSpPr/>
      </dsp:nvSpPr>
      <dsp:spPr>
        <a:xfrm>
          <a:off x="4921323" y="255319"/>
          <a:ext cx="1050613" cy="763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rozvoj </a:t>
          </a:r>
        </a:p>
      </dsp:txBody>
      <dsp:txXfrm>
        <a:off x="4921323" y="255319"/>
        <a:ext cx="1050613" cy="763800"/>
      </dsp:txXfrm>
    </dsp:sp>
    <dsp:sp modelId="{CE679D5B-13D7-4350-8C51-04F0404793C7}">
      <dsp:nvSpPr>
        <dsp:cNvPr id="0" name=""/>
        <dsp:cNvSpPr/>
      </dsp:nvSpPr>
      <dsp:spPr>
        <a:xfrm rot="5400000">
          <a:off x="2144046" y="87881"/>
          <a:ext cx="1273001" cy="110751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pomoc</a:t>
          </a:r>
        </a:p>
      </dsp:txBody>
      <dsp:txXfrm rot="-5400000">
        <a:off x="2399378" y="203512"/>
        <a:ext cx="762337" cy="876249"/>
      </dsp:txXfrm>
    </dsp:sp>
    <dsp:sp modelId="{71F9A196-0699-41BD-92A7-3540B50E58F8}">
      <dsp:nvSpPr>
        <dsp:cNvPr id="0" name=""/>
        <dsp:cNvSpPr/>
      </dsp:nvSpPr>
      <dsp:spPr>
        <a:xfrm rot="5400000">
          <a:off x="2912084" y="1163988"/>
          <a:ext cx="1273001" cy="110751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400" kern="1200" dirty="0">
              <a:solidFill>
                <a:srgbClr val="0070C0"/>
              </a:solidFill>
            </a:rPr>
            <a:t>vztahy</a:t>
          </a:r>
        </a:p>
      </dsp:txBody>
      <dsp:txXfrm rot="-5400000">
        <a:off x="3167416" y="1279619"/>
        <a:ext cx="762337" cy="876249"/>
      </dsp:txXfrm>
    </dsp:sp>
    <dsp:sp modelId="{AF6F5EE3-032C-41F4-9D77-DAFADABD416E}">
      <dsp:nvSpPr>
        <dsp:cNvPr id="0" name=""/>
        <dsp:cNvSpPr/>
      </dsp:nvSpPr>
      <dsp:spPr>
        <a:xfrm>
          <a:off x="1574159" y="1335843"/>
          <a:ext cx="1374841" cy="763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perspektiva</a:t>
          </a:r>
        </a:p>
      </dsp:txBody>
      <dsp:txXfrm>
        <a:off x="1574159" y="1335843"/>
        <a:ext cx="1374841" cy="763800"/>
      </dsp:txXfrm>
    </dsp:sp>
    <dsp:sp modelId="{5F523F61-0F0A-42DC-985A-D687019F6516}">
      <dsp:nvSpPr>
        <dsp:cNvPr id="0" name=""/>
        <dsp:cNvSpPr/>
      </dsp:nvSpPr>
      <dsp:spPr>
        <a:xfrm rot="5400000">
          <a:off x="4108196" y="1163988"/>
          <a:ext cx="1273001" cy="1107511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300" kern="1200" dirty="0"/>
            <a:t>změna</a:t>
          </a:r>
        </a:p>
      </dsp:txBody>
      <dsp:txXfrm rot="-5400000">
        <a:off x="4363528" y="1279619"/>
        <a:ext cx="762337" cy="876249"/>
      </dsp:txXfrm>
    </dsp:sp>
    <dsp:sp modelId="{B6EA89D1-B885-41AB-BDC2-0A91CDA1F581}">
      <dsp:nvSpPr>
        <dsp:cNvPr id="0" name=""/>
        <dsp:cNvSpPr/>
      </dsp:nvSpPr>
      <dsp:spPr>
        <a:xfrm rot="5400000">
          <a:off x="3512431" y="2140732"/>
          <a:ext cx="1273001" cy="131507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>
              <a:solidFill>
                <a:srgbClr val="0070C0"/>
              </a:solidFill>
            </a:rPr>
            <a:t>solidarita</a:t>
          </a:r>
        </a:p>
      </dsp:txBody>
      <dsp:txXfrm rot="-5400000">
        <a:off x="3710575" y="2373933"/>
        <a:ext cx="876714" cy="848667"/>
      </dsp:txXfrm>
    </dsp:sp>
    <dsp:sp modelId="{9F56D2FD-3EFD-4657-A3F4-319CAD0F942A}">
      <dsp:nvSpPr>
        <dsp:cNvPr id="0" name=""/>
        <dsp:cNvSpPr/>
      </dsp:nvSpPr>
      <dsp:spPr>
        <a:xfrm>
          <a:off x="4889465" y="2416367"/>
          <a:ext cx="1114330" cy="763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sítě</a:t>
          </a:r>
        </a:p>
      </dsp:txBody>
      <dsp:txXfrm>
        <a:off x="4889465" y="2416367"/>
        <a:ext cx="1114330" cy="763800"/>
      </dsp:txXfrm>
    </dsp:sp>
    <dsp:sp modelId="{0D4F97E2-C3D6-42D6-9E4A-D8507283BE25}">
      <dsp:nvSpPr>
        <dsp:cNvPr id="0" name=""/>
        <dsp:cNvSpPr/>
      </dsp:nvSpPr>
      <dsp:spPr>
        <a:xfrm rot="5400000">
          <a:off x="2068945" y="2147975"/>
          <a:ext cx="1273001" cy="1302023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/>
            <a:t>kvalita života</a:t>
          </a:r>
        </a:p>
      </dsp:txBody>
      <dsp:txXfrm rot="-5400000">
        <a:off x="2271438" y="2374653"/>
        <a:ext cx="868015" cy="84866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D7E262-5A78-4C24-B6D4-F45CE8973ADC}">
      <dsp:nvSpPr>
        <dsp:cNvPr id="0" name=""/>
        <dsp:cNvSpPr/>
      </dsp:nvSpPr>
      <dsp:spPr>
        <a:xfrm>
          <a:off x="2264" y="414723"/>
          <a:ext cx="2272527" cy="2272527"/>
        </a:xfrm>
        <a:prstGeom prst="ellipse">
          <a:avLst/>
        </a:prstGeom>
        <a:pattFill prst="pct90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33020" rIns="125065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>
              <a:solidFill>
                <a:srgbClr val="FF0000"/>
              </a:solidFill>
            </a:rPr>
            <a:t>Čas</a:t>
          </a:r>
        </a:p>
      </dsp:txBody>
      <dsp:txXfrm>
        <a:off x="335068" y="747527"/>
        <a:ext cx="1606919" cy="1606919"/>
      </dsp:txXfrm>
    </dsp:sp>
    <dsp:sp modelId="{74A84F8A-5EDF-4160-817F-CF3BC490921B}">
      <dsp:nvSpPr>
        <dsp:cNvPr id="0" name=""/>
        <dsp:cNvSpPr/>
      </dsp:nvSpPr>
      <dsp:spPr>
        <a:xfrm>
          <a:off x="1820287" y="414723"/>
          <a:ext cx="2272527" cy="2272527"/>
        </a:xfrm>
        <a:prstGeom prst="ellipse">
          <a:avLst/>
        </a:prstGeom>
        <a:pattFill prst="dkDnDiag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33020" rIns="125065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>
              <a:solidFill>
                <a:srgbClr val="92D050"/>
              </a:solidFill>
            </a:rPr>
            <a:t>Finance</a:t>
          </a:r>
        </a:p>
      </dsp:txBody>
      <dsp:txXfrm>
        <a:off x="2153091" y="747527"/>
        <a:ext cx="1606919" cy="1606919"/>
      </dsp:txXfrm>
    </dsp:sp>
    <dsp:sp modelId="{624CD917-25A7-4A3A-9C31-39AA3920330B}">
      <dsp:nvSpPr>
        <dsp:cNvPr id="0" name=""/>
        <dsp:cNvSpPr/>
      </dsp:nvSpPr>
      <dsp:spPr>
        <a:xfrm>
          <a:off x="3638309" y="414723"/>
          <a:ext cx="2272527" cy="2272527"/>
        </a:xfrm>
        <a:prstGeom prst="ellipse">
          <a:avLst/>
        </a:prstGeom>
        <a:pattFill prst="shingle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33020" rIns="125065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>
              <a:solidFill>
                <a:srgbClr val="00B0F0"/>
              </a:solidFill>
            </a:rPr>
            <a:t>Informace</a:t>
          </a:r>
        </a:p>
      </dsp:txBody>
      <dsp:txXfrm>
        <a:off x="3971113" y="747527"/>
        <a:ext cx="1606919" cy="1606919"/>
      </dsp:txXfrm>
    </dsp:sp>
    <dsp:sp modelId="{30F9FAEA-F98B-46CB-AE82-7E12BF4FD1BC}">
      <dsp:nvSpPr>
        <dsp:cNvPr id="0" name=""/>
        <dsp:cNvSpPr/>
      </dsp:nvSpPr>
      <dsp:spPr>
        <a:xfrm>
          <a:off x="5456332" y="414723"/>
          <a:ext cx="2272527" cy="2272527"/>
        </a:xfrm>
        <a:prstGeom prst="ellipse">
          <a:avLst/>
        </a:prstGeom>
        <a:pattFill prst="pct5">
          <a:fgClr>
            <a:schemeClr val="accent1">
              <a:hueOff val="0"/>
              <a:satOff val="0"/>
              <a:lumOff val="0"/>
            </a:schemeClr>
          </a:fgClr>
          <a:bgClr>
            <a:schemeClr val="bg1"/>
          </a:bgClr>
        </a:patt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125065" tIns="33020" rIns="125065" bIns="3302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600" kern="1200" dirty="0">
              <a:solidFill>
                <a:srgbClr val="7030A0"/>
              </a:solidFill>
            </a:rPr>
            <a:t>Motivace</a:t>
          </a:r>
        </a:p>
      </dsp:txBody>
      <dsp:txXfrm>
        <a:off x="5789136" y="747527"/>
        <a:ext cx="1606919" cy="160691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4A7D3A-1542-4606-A2CE-AC7CE2C6C2A9}">
      <dsp:nvSpPr>
        <dsp:cNvPr id="0" name=""/>
        <dsp:cNvSpPr/>
      </dsp:nvSpPr>
      <dsp:spPr>
        <a:xfrm rot="5400000">
          <a:off x="3546755" y="75559"/>
          <a:ext cx="1149266" cy="9998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identita</a:t>
          </a:r>
        </a:p>
      </dsp:txBody>
      <dsp:txXfrm rot="-5400000">
        <a:off x="3777269" y="179951"/>
        <a:ext cx="688237" cy="791078"/>
      </dsp:txXfrm>
    </dsp:sp>
    <dsp:sp modelId="{F449DCED-1298-4437-9128-6CA1D163FF5B}">
      <dsp:nvSpPr>
        <dsp:cNvPr id="0" name=""/>
        <dsp:cNvSpPr/>
      </dsp:nvSpPr>
      <dsp:spPr>
        <a:xfrm>
          <a:off x="4651660" y="230709"/>
          <a:ext cx="1282581" cy="689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 socializace</a:t>
          </a:r>
        </a:p>
      </dsp:txBody>
      <dsp:txXfrm>
        <a:off x="4651660" y="230709"/>
        <a:ext cx="1282581" cy="689559"/>
      </dsp:txXfrm>
    </dsp:sp>
    <dsp:sp modelId="{5B66AF3F-B82D-4B49-8548-A501D861D1C3}">
      <dsp:nvSpPr>
        <dsp:cNvPr id="0" name=""/>
        <dsp:cNvSpPr/>
      </dsp:nvSpPr>
      <dsp:spPr>
        <a:xfrm rot="5400000">
          <a:off x="2466905" y="75559"/>
          <a:ext cx="1149266" cy="9998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100" kern="1200" dirty="0"/>
            <a:t>rozvoj</a:t>
          </a:r>
        </a:p>
      </dsp:txBody>
      <dsp:txXfrm rot="-5400000">
        <a:off x="2697419" y="179951"/>
        <a:ext cx="688237" cy="791078"/>
      </dsp:txXfrm>
    </dsp:sp>
    <dsp:sp modelId="{F4043CAF-A179-4FE2-B4EB-1DCA730BEC4C}">
      <dsp:nvSpPr>
        <dsp:cNvPr id="0" name=""/>
        <dsp:cNvSpPr/>
      </dsp:nvSpPr>
      <dsp:spPr>
        <a:xfrm rot="5400000">
          <a:off x="3004761" y="1051056"/>
          <a:ext cx="1149266" cy="9998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b="0" kern="1200" dirty="0"/>
            <a:t>občan</a:t>
          </a:r>
        </a:p>
      </dsp:txBody>
      <dsp:txXfrm rot="-5400000">
        <a:off x="3235275" y="1155448"/>
        <a:ext cx="688237" cy="791078"/>
      </dsp:txXfrm>
    </dsp:sp>
    <dsp:sp modelId="{8AAFF8A2-9840-4040-ABBF-740A32070606}">
      <dsp:nvSpPr>
        <dsp:cNvPr id="0" name=""/>
        <dsp:cNvSpPr/>
      </dsp:nvSpPr>
      <dsp:spPr>
        <a:xfrm>
          <a:off x="1796882" y="1206207"/>
          <a:ext cx="1241207" cy="689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/>
            <a:t>občansky smýšlející absolvent</a:t>
          </a:r>
        </a:p>
      </dsp:txBody>
      <dsp:txXfrm>
        <a:off x="1796882" y="1206207"/>
        <a:ext cx="1241207" cy="689559"/>
      </dsp:txXfrm>
    </dsp:sp>
    <dsp:sp modelId="{928FCE24-A726-4DEC-877C-E22A4EE61A6D}">
      <dsp:nvSpPr>
        <dsp:cNvPr id="0" name=""/>
        <dsp:cNvSpPr/>
      </dsp:nvSpPr>
      <dsp:spPr>
        <a:xfrm rot="5400000">
          <a:off x="4084612" y="1051056"/>
          <a:ext cx="1149266" cy="9998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2000" kern="1200" dirty="0"/>
            <a:t>změna</a:t>
          </a:r>
        </a:p>
      </dsp:txBody>
      <dsp:txXfrm rot="-5400000">
        <a:off x="4315126" y="1155448"/>
        <a:ext cx="688237" cy="791078"/>
      </dsp:txXfrm>
    </dsp:sp>
    <dsp:sp modelId="{A5B9CE13-0C7B-4DD5-BEC6-DAC36DB60F49}">
      <dsp:nvSpPr>
        <dsp:cNvPr id="0" name=""/>
        <dsp:cNvSpPr/>
      </dsp:nvSpPr>
      <dsp:spPr>
        <a:xfrm rot="5400000">
          <a:off x="3546755" y="2026554"/>
          <a:ext cx="1149266" cy="9998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 dirty="0" err="1"/>
            <a:t>dropping</a:t>
          </a:r>
          <a:r>
            <a:rPr lang="cs-CZ" sz="1200" kern="1200" dirty="0"/>
            <a:t> out</a:t>
          </a:r>
        </a:p>
      </dsp:txBody>
      <dsp:txXfrm rot="-5400000">
        <a:off x="3777269" y="2130946"/>
        <a:ext cx="688237" cy="791078"/>
      </dsp:txXfrm>
    </dsp:sp>
    <dsp:sp modelId="{EA60E80D-4DD4-4C94-A596-16C9A6B4EF2A}">
      <dsp:nvSpPr>
        <dsp:cNvPr id="0" name=""/>
        <dsp:cNvSpPr/>
      </dsp:nvSpPr>
      <dsp:spPr>
        <a:xfrm>
          <a:off x="4651660" y="2181705"/>
          <a:ext cx="1282581" cy="6895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4FE98A-A76D-4EF0-B3F0-E61CD73B396D}">
      <dsp:nvSpPr>
        <dsp:cNvPr id="0" name=""/>
        <dsp:cNvSpPr/>
      </dsp:nvSpPr>
      <dsp:spPr>
        <a:xfrm rot="5400000">
          <a:off x="2466905" y="2026554"/>
          <a:ext cx="1149266" cy="999861"/>
        </a:xfrm>
        <a:prstGeom prst="hexagon">
          <a:avLst>
            <a:gd name="adj" fmla="val 25000"/>
            <a:gd name="vf" fmla="val 11547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600" kern="1200" dirty="0"/>
            <a:t>tranzice</a:t>
          </a:r>
        </a:p>
      </dsp:txBody>
      <dsp:txXfrm rot="-5400000">
        <a:off x="2697419" y="2130946"/>
        <a:ext cx="688237" cy="79107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50F42D-4628-458F-9DF8-9BE9E29735E4}">
      <dsp:nvSpPr>
        <dsp:cNvPr id="0" name=""/>
        <dsp:cNvSpPr/>
      </dsp:nvSpPr>
      <dsp:spPr>
        <a:xfrm>
          <a:off x="380646" y="0"/>
          <a:ext cx="1985263" cy="1488948"/>
        </a:xfrm>
        <a:prstGeom prst="up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76200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8BCE1D5-A3F6-4B10-8558-475E9873DBB7}">
      <dsp:nvSpPr>
        <dsp:cNvPr id="0" name=""/>
        <dsp:cNvSpPr/>
      </dsp:nvSpPr>
      <dsp:spPr>
        <a:xfrm>
          <a:off x="2425468" y="0"/>
          <a:ext cx="4329430" cy="1488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>
              <a:solidFill>
                <a:schemeClr val="bg1"/>
              </a:solidFill>
            </a:rPr>
            <a:t>poptávka</a:t>
          </a:r>
        </a:p>
      </dsp:txBody>
      <dsp:txXfrm>
        <a:off x="2425468" y="0"/>
        <a:ext cx="4329430" cy="1488948"/>
      </dsp:txXfrm>
    </dsp:sp>
    <dsp:sp modelId="{9A8004B0-D679-4347-BCF7-F76393245E20}">
      <dsp:nvSpPr>
        <dsp:cNvPr id="0" name=""/>
        <dsp:cNvSpPr/>
      </dsp:nvSpPr>
      <dsp:spPr>
        <a:xfrm>
          <a:off x="976226" y="1613027"/>
          <a:ext cx="1985263" cy="1488948"/>
        </a:xfrm>
        <a:prstGeom prst="downArrow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8575" cap="flat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7ED79D0-FF19-4895-BE33-70069D899DAF}">
      <dsp:nvSpPr>
        <dsp:cNvPr id="0" name=""/>
        <dsp:cNvSpPr/>
      </dsp:nvSpPr>
      <dsp:spPr>
        <a:xfrm>
          <a:off x="3021048" y="1613027"/>
          <a:ext cx="4329430" cy="148894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62280" tIns="0" rIns="462280" bIns="462280" numCol="1" spcCol="1270" anchor="ctr" anchorCtr="0">
          <a:noAutofit/>
        </a:bodyPr>
        <a:lstStyle/>
        <a:p>
          <a:pPr marL="0" lvl="0" indent="0" algn="l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6500" kern="1200" dirty="0">
              <a:solidFill>
                <a:schemeClr val="bg1"/>
              </a:solidFill>
            </a:rPr>
            <a:t>nabídka</a:t>
          </a:r>
        </a:p>
      </dsp:txBody>
      <dsp:txXfrm>
        <a:off x="3021048" y="1613027"/>
        <a:ext cx="4329430" cy="148894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637EE30-FF55-46F7-A6C2-8A2807BD9603}">
      <dsp:nvSpPr>
        <dsp:cNvPr id="0" name=""/>
        <dsp:cNvSpPr/>
      </dsp:nvSpPr>
      <dsp:spPr>
        <a:xfrm>
          <a:off x="2094191" y="0"/>
          <a:ext cx="3542741" cy="3271078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5FC2CA1-B72E-47B4-B483-85583F48E2A7}">
      <dsp:nvSpPr>
        <dsp:cNvPr id="0" name=""/>
        <dsp:cNvSpPr/>
      </dsp:nvSpPr>
      <dsp:spPr>
        <a:xfrm>
          <a:off x="2540775" y="310752"/>
          <a:ext cx="1275720" cy="1275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chemeClr val="bg1"/>
              </a:solidFill>
            </a:rPr>
            <a:t>zdravotnictví</a:t>
          </a:r>
        </a:p>
      </dsp:txBody>
      <dsp:txXfrm>
        <a:off x="2603051" y="373028"/>
        <a:ext cx="1151168" cy="1151168"/>
      </dsp:txXfrm>
    </dsp:sp>
    <dsp:sp modelId="{DA9AFCED-94E7-41EC-BE22-A4AB8333C170}">
      <dsp:nvSpPr>
        <dsp:cNvPr id="0" name=""/>
        <dsp:cNvSpPr/>
      </dsp:nvSpPr>
      <dsp:spPr>
        <a:xfrm>
          <a:off x="3914628" y="310752"/>
          <a:ext cx="1275720" cy="1275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chemeClr val="bg1"/>
              </a:solidFill>
            </a:rPr>
            <a:t>školství</a:t>
          </a:r>
        </a:p>
      </dsp:txBody>
      <dsp:txXfrm>
        <a:off x="3976904" y="373028"/>
        <a:ext cx="1151168" cy="1151168"/>
      </dsp:txXfrm>
    </dsp:sp>
    <dsp:sp modelId="{2E667A46-523E-47A8-BA33-B57D53F5D1AD}">
      <dsp:nvSpPr>
        <dsp:cNvPr id="0" name=""/>
        <dsp:cNvSpPr/>
      </dsp:nvSpPr>
      <dsp:spPr>
        <a:xfrm>
          <a:off x="2540775" y="1684605"/>
          <a:ext cx="1275720" cy="1275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chemeClr val="bg1"/>
              </a:solidFill>
            </a:rPr>
            <a:t>vnitro</a:t>
          </a:r>
        </a:p>
      </dsp:txBody>
      <dsp:txXfrm>
        <a:off x="2603051" y="1746881"/>
        <a:ext cx="1151168" cy="1151168"/>
      </dsp:txXfrm>
    </dsp:sp>
    <dsp:sp modelId="{D955BD14-2966-47BE-AB0B-028125B7C2CF}">
      <dsp:nvSpPr>
        <dsp:cNvPr id="0" name=""/>
        <dsp:cNvSpPr/>
      </dsp:nvSpPr>
      <dsp:spPr>
        <a:xfrm>
          <a:off x="3914628" y="1684605"/>
          <a:ext cx="1275720" cy="127572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300" b="1" kern="1200" dirty="0">
              <a:solidFill>
                <a:schemeClr val="bg1"/>
              </a:solidFill>
            </a:rPr>
            <a:t>sociální věci</a:t>
          </a:r>
        </a:p>
      </dsp:txBody>
      <dsp:txXfrm>
        <a:off x="3976904" y="1746881"/>
        <a:ext cx="1151168" cy="11511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arrow4">
  <dgm:title val=""/>
  <dgm:desc val=""/>
  <dgm:catLst>
    <dgm:cat type="relationship" pri="8000"/>
    <dgm:cat type="process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hoose name="Name2">
          <dgm:if name="Name3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b" for="ch" forName="upArrowText" refType="h" fact="0.48"/>
              <dgm:constr type="l" for="ch" forName="upArrowText" refType="w" refFor="ch" refForName="upArrow" fact="1.03"/>
            </dgm:constrLst>
          </dgm:if>
          <dgm:else name="Name4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b" for="ch" forName="upArrow" refType="h" fact="0.48"/>
              <dgm:constr type="l" for="ch" forName="upArrow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b" for="ch" forName="upArrowText" refType="h" fact="0.48"/>
              <dgm:constr type="l" for="ch" forName="upArrowText" refType="w" refFor="ch" refForName="upArrow" fact="1.03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refFor="ch" refForName="downArrow" fact="0.3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 refType="w" refFor="ch" refForName="downArrow" fact="1.33"/>
            </dgm:constrLst>
          </dgm:else>
        </dgm:choose>
      </dgm:if>
      <dgm:else name="Name5">
        <dgm:choose name="Name6">
          <dgm:if name="Name7" axis="ch" ptType="node" func="cnt" op="lte" val="1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/>
              <dgm:constr type="t" for="ch" forName="upArrowText"/>
              <dgm:constr type="l" for="ch" forName="upArrowText" refType="w" fact="0.1"/>
            </dgm:constrLst>
          </dgm:if>
          <dgm:else name="Name8">
            <dgm:constrLst>
              <dgm:constr type="primFontSz" for="des" ptType="node" op="equ" val="65"/>
              <dgm:constr type="w" for="ch" forName="upArrow" refType="w" fact="0.33"/>
              <dgm:constr type="h" for="ch" forName="upArrow" refType="h" fact="0.48"/>
              <dgm:constr type="t" for="ch" forName="upArrow"/>
              <dgm:constr type="l" for="ch" forName="upArrow" refType="w" fact="0.67"/>
              <dgm:constr type="h" for="ch" forName="upArrow" refType="w" refFor="ch" refForName="upArrow" op="gte" fact="0.75"/>
              <dgm:constr type="w" for="ch" forName="upArrowText" refType="w" fact="0.56"/>
              <dgm:constr type="h" for="ch" forName="upArrowText" refType="h" fact="0.48"/>
              <dgm:constr type="t" for="ch" forName="upArrowText"/>
              <dgm:constr type="l" for="ch" forName="upArrowText" refType="w" fact="0.1"/>
              <dgm:constr type="w" for="ch" forName="downArrow" refType="w" fact="0.33"/>
              <dgm:constr type="h" for="ch" forName="downArrow" refType="h" fact="0.48"/>
              <dgm:constr type="t" for="ch" forName="downArrow" refType="h" fact="0.52"/>
              <dgm:constr type="l" for="ch" forName="downArrow" refType="w" fact="0.57"/>
              <dgm:constr type="h" for="ch" forName="downArrow" refType="w" refFor="ch" refForName="downArrow" op="gte" fact="0.75"/>
              <dgm:constr type="w" for="ch" forName="downArrowText" refType="w" fact="0.56"/>
              <dgm:constr type="h" for="ch" forName="downArrowText" refType="h" fact="0.48"/>
              <dgm:constr type="t" for="ch" forName="downArrowText" refType="h" fact="0.52"/>
              <dgm:constr type="l" for="ch" forName="downArrowText"/>
            </dgm:constrLst>
          </dgm:else>
        </dgm:choose>
      </dgm:else>
    </dgm:choose>
    <dgm:ruleLst/>
    <dgm:forEach name="Name9" axis="ch" ptType="node" cnt="1">
      <dgm:layoutNode name="upArrow" styleLbl="node1">
        <dgm:alg type="sp"/>
        <dgm:shape xmlns:r="http://schemas.openxmlformats.org/officeDocument/2006/relationships" type="upArrow" r:blip="">
          <dgm:adjLst/>
        </dgm:shape>
        <dgm:presOf/>
        <dgm:constrLst/>
        <dgm:ruleLst/>
      </dgm:layoutNode>
      <dgm:layoutNode name="upArrowText" styleLbl="revTx">
        <dgm:varLst>
          <dgm:chMax val="0"/>
          <dgm:bulletEnabled val="1"/>
        </dgm:varLst>
        <dgm:choose name="Name10">
          <dgm:if name="Name11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2">
            <dgm:choose name="Name13">
              <dgm:if name="Name14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15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  <dgm:forEach name="Name16" axis="ch" ptType="node" st="2" cnt="1">
      <dgm:layoutNode name="downArrow" styleLbl="node1">
        <dgm:alg type="sp"/>
        <dgm:shape xmlns:r="http://schemas.openxmlformats.org/officeDocument/2006/relationships" type="downArrow" r:blip="">
          <dgm:adjLst/>
        </dgm:shape>
        <dgm:presOf/>
        <dgm:constrLst/>
        <dgm:ruleLst/>
      </dgm:layoutNode>
      <dgm:layoutNode name="downArrowText" styleLbl="revTx">
        <dgm:varLst>
          <dgm:chMax val="0"/>
          <dgm:bulletEnabled val="1"/>
        </dgm:varLst>
        <dgm:choose name="Name17">
          <dgm:if name="Name18" axis="root des" ptType="all node" func="maxDepth" op="gt" val="1">
            <dgm:alg type="tx">
              <dgm:param type="parTxLTRAlign" val="l"/>
              <dgm:param type="parTxRTLAlign" val="r"/>
              <dgm:param type="txAnchorVertCh" val="mid"/>
            </dgm:alg>
          </dgm:if>
          <dgm:else name="Name19">
            <dgm:choose name="Name20">
              <dgm:if name="Name21" func="var" arg="dir" op="equ" val="norm">
                <dgm:alg type="tx">
                  <dgm:param type="parTxLTRAlign" val="l"/>
                  <dgm:param type="parTxRTLAlign" val="l"/>
                  <dgm:param type="txAnchorVertCh" val="mid"/>
                </dgm:alg>
              </dgm:if>
              <dgm:else name="Name22">
                <dgm:alg type="tx">
                  <dgm:param type="parTxLTRAlign" val="r"/>
                  <dgm:param type="parTxRTLAlign" val="r"/>
                  <dgm:param type="txAnchorVertCh" val="mid"/>
                </dgm:alg>
              </dgm:else>
            </dgm:choose>
          </dgm:else>
        </dgm:choose>
        <dgm:shape xmlns:r="http://schemas.openxmlformats.org/officeDocument/2006/relationships" type="rect" r:blip="">
          <dgm:adjLst/>
        </dgm:shape>
        <dgm:presOf axis="desOrSelf" ptType="node"/>
        <dgm:constrLst>
          <dgm:constr type="tMarg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23EC4D-A815-4616-94E9-61F195FABEE2}" type="datetimeFigureOut">
              <a:rPr lang="cs-CZ" smtClean="0"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2AE45B9-15BB-4D00-8A2E-E4621FA97F8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7036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69679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39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50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9926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7310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73542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889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2618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466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cs-CZ"/>
              <a:t>15.10.2024</a:t>
            </a: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262386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tx1">
              <a:lumMod val="8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r>
              <a:rPr lang="cs-CZ"/>
              <a:t>15.10.2024</a:t>
            </a:r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01580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chemeClr val="bg2">
              <a:lumMod val="60000"/>
              <a:lumOff val="40000"/>
              <a:alpha val="15000"/>
            </a:schemeClr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cs-CZ"/>
              <a:t>15.10.2024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r>
              <a:rPr lang="cs-CZ"/>
              <a:t>Prevence a řešení ohrožení mladých, Poslanecká snemovna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E0471A45-43B0-401C-BA64-3F1585DD8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6335185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dobrovolnici.upol.cz/pro-stredoskolaky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C16DE85-1697-4EA2-986C-EAA10950F7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92011" y="780828"/>
            <a:ext cx="8991600" cy="1645920"/>
          </a:xfrm>
        </p:spPr>
        <p:txBody>
          <a:bodyPr/>
          <a:lstStyle/>
          <a:p>
            <a:r>
              <a:rPr lang="cs-CZ" b="1" dirty="0"/>
              <a:t>Dobrovolnictví – </a:t>
            </a:r>
            <a:br>
              <a:rPr lang="cs-CZ" b="1" dirty="0"/>
            </a:br>
            <a:r>
              <a:rPr lang="cs-CZ" b="1" dirty="0"/>
              <a:t>most mezi generacemi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4681AEF5-F546-44CA-8A95-7111E350FD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40497" y="5140171"/>
            <a:ext cx="3743113" cy="1375126"/>
          </a:xfrm>
        </p:spPr>
        <p:txBody>
          <a:bodyPr>
            <a:normAutofit fontScale="85000" lnSpcReduction="20000"/>
          </a:bodyPr>
          <a:lstStyle/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b="1" dirty="0">
                <a:solidFill>
                  <a:schemeClr val="bg1"/>
                </a:solidFill>
              </a:rPr>
              <a:t>Tatiana Matulayová</a:t>
            </a:r>
          </a:p>
        </p:txBody>
      </p:sp>
      <p:pic>
        <p:nvPicPr>
          <p:cNvPr id="5" name="Obrázek 4" descr="Most Golden Gate Bridge v mlze">
            <a:extLst>
              <a:ext uri="{FF2B5EF4-FFF2-40B4-BE49-F238E27FC236}">
                <a16:creationId xmlns:a16="http://schemas.microsoft.com/office/drawing/2014/main" id="{CBD2F6D4-B20D-43B6-8EF0-D78FE38F9FA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587" y="2881991"/>
            <a:ext cx="8991600" cy="2996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78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0AC861A-EFAD-460B-B253-A81A13AC7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Dobrovolnictví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ve veřejných politikách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1EA799-8165-4DC8-B2E0-90BFAB7F7E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cs-CZ" sz="2000" dirty="0">
                <a:solidFill>
                  <a:schemeClr val="bg1"/>
                </a:solidFill>
              </a:rPr>
              <a:t>Strategický záměr pro oblast VŠ na období od roku 2021 –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bg1"/>
                </a:solidFill>
              </a:rPr>
              <a:t>prioritní cíl 1 </a:t>
            </a:r>
            <a:r>
              <a:rPr lang="cs-CZ" sz="2000" b="1" dirty="0">
                <a:solidFill>
                  <a:schemeClr val="bg1"/>
                </a:solidFill>
              </a:rPr>
              <a:t>rozvíjet kompetence </a:t>
            </a:r>
            <a:r>
              <a:rPr lang="cs-CZ" sz="2000" dirty="0">
                <a:solidFill>
                  <a:schemeClr val="bg1"/>
                </a:solidFill>
              </a:rPr>
              <a:t>přímo relevantní pro život a praxi </a:t>
            </a:r>
          </a:p>
          <a:p>
            <a:pPr marL="0" indent="0">
              <a:spcBef>
                <a:spcPts val="0"/>
              </a:spcBef>
              <a:buNone/>
            </a:pPr>
            <a:r>
              <a:rPr lang="cs-CZ" sz="2000" dirty="0">
                <a:solidFill>
                  <a:schemeClr val="bg1"/>
                </a:solidFill>
              </a:rPr>
              <a:t>v 21. století </a:t>
            </a:r>
          </a:p>
          <a:p>
            <a:endParaRPr lang="cs-CZ" sz="2000" dirty="0">
              <a:solidFill>
                <a:schemeClr val="bg1"/>
              </a:solidFill>
            </a:endParaRPr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cs-CZ" sz="2000" dirty="0">
                <a:solidFill>
                  <a:schemeClr val="bg1"/>
                </a:solidFill>
              </a:rPr>
              <a:t>Dobrovolnictví jako důležitá </a:t>
            </a:r>
            <a:r>
              <a:rPr lang="cs-CZ" sz="2000" b="1" dirty="0">
                <a:solidFill>
                  <a:schemeClr val="bg1"/>
                </a:solidFill>
              </a:rPr>
              <a:t>aktivita mládeže </a:t>
            </a:r>
            <a:r>
              <a:rPr lang="cs-CZ" sz="2000" dirty="0">
                <a:solidFill>
                  <a:schemeClr val="bg1"/>
                </a:solidFill>
              </a:rPr>
              <a:t>v EÚ:</a:t>
            </a:r>
          </a:p>
          <a:p>
            <a:pPr>
              <a:defRPr/>
            </a:pPr>
            <a:r>
              <a:rPr lang="cs-CZ" sz="2000" dirty="0">
                <a:solidFill>
                  <a:schemeClr val="bg1"/>
                </a:solidFill>
              </a:rPr>
              <a:t>Strategie EU pro mládež na roky 2019 – 2027</a:t>
            </a:r>
          </a:p>
          <a:p>
            <a:pPr>
              <a:defRPr/>
            </a:pPr>
            <a:r>
              <a:rPr lang="cs-CZ" sz="2000" dirty="0">
                <a:solidFill>
                  <a:schemeClr val="bg1"/>
                </a:solidFill>
              </a:rPr>
              <a:t>Evropský sbor solidarity</a:t>
            </a:r>
            <a:endParaRPr lang="en-US" sz="2000" dirty="0">
              <a:solidFill>
                <a:schemeClr val="bg1"/>
              </a:solidFill>
            </a:endParaRPr>
          </a:p>
          <a:p>
            <a:endParaRPr lang="cs-CZ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D0EE865-56A2-4B6C-858E-EA854473D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12402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5AEC284-3F77-4270-87F7-5F7A42B5DE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Dobrovolnictví studentů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EA9214-1B2F-4B68-A1B5-41C2FE404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2400" b="1" dirty="0">
                <a:solidFill>
                  <a:schemeClr val="bg1"/>
                </a:solidFill>
              </a:rPr>
              <a:t>Angažovanost studentů: </a:t>
            </a:r>
            <a:r>
              <a:rPr lang="cs-CZ" sz="2400" dirty="0">
                <a:solidFill>
                  <a:schemeClr val="bg1"/>
                </a:solidFill>
              </a:rPr>
              <a:t>občanská participace, účast na společenském dění, zapojení se do spolkové činnosti a činnosti neziskových organizací, angažování se v rámci i mimo univerzity</a:t>
            </a:r>
          </a:p>
          <a:p>
            <a:endParaRPr lang="cs-CZ" sz="2400" b="1" dirty="0">
              <a:solidFill>
                <a:schemeClr val="bg1"/>
              </a:solidFill>
            </a:endParaRPr>
          </a:p>
          <a:p>
            <a:r>
              <a:rPr lang="cs-CZ" sz="2400" b="1" dirty="0">
                <a:solidFill>
                  <a:schemeClr val="bg1"/>
                </a:solidFill>
              </a:rPr>
              <a:t>Dobrovolnictví = forma studentské angažovanosti</a:t>
            </a:r>
          </a:p>
          <a:p>
            <a:r>
              <a:rPr lang="cs-CZ" sz="2400" b="1" dirty="0">
                <a:solidFill>
                  <a:schemeClr val="bg1"/>
                </a:solidFill>
              </a:rPr>
              <a:t>Dobrovolnictví studentů </a:t>
            </a:r>
            <a:r>
              <a:rPr lang="cs-CZ" sz="2400" dirty="0">
                <a:solidFill>
                  <a:schemeClr val="bg1"/>
                </a:solidFill>
              </a:rPr>
              <a:t>„znamená poskytovat služby ostatním buď v akademické komunitě nebo občanům mimo univerzitu v rámci výukových nebo mimoškolních aktivit." (</a:t>
            </a:r>
            <a:r>
              <a:rPr lang="cs-CZ" sz="2400" dirty="0" err="1">
                <a:solidFill>
                  <a:schemeClr val="bg1"/>
                </a:solidFill>
              </a:rPr>
              <a:t>McIlrath</a:t>
            </a:r>
            <a:r>
              <a:rPr lang="cs-CZ" sz="2400" dirty="0">
                <a:solidFill>
                  <a:schemeClr val="bg1"/>
                </a:solidFill>
              </a:rPr>
              <a:t> and </a:t>
            </a:r>
            <a:r>
              <a:rPr lang="cs-CZ" sz="2400" dirty="0" err="1">
                <a:solidFill>
                  <a:schemeClr val="bg1"/>
                </a:solidFill>
              </a:rPr>
              <a:t>Tansey</a:t>
            </a:r>
            <a:r>
              <a:rPr lang="cs-CZ" sz="2400" dirty="0">
                <a:solidFill>
                  <a:schemeClr val="bg1"/>
                </a:solidFill>
              </a:rPr>
              <a:t> 2013)</a:t>
            </a:r>
          </a:p>
          <a:p>
            <a:endParaRPr lang="cs-CZ" sz="2400" b="1" dirty="0">
              <a:solidFill>
                <a:schemeClr val="bg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261293E-1B01-4692-9FF7-9AA6778AB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12633937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92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613ABA-0B21-4F6B-90AC-8777B23AAA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31835" y="995614"/>
            <a:ext cx="7729728" cy="1188720"/>
          </a:xfrm>
        </p:spPr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Dobrovolnictví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pohled studentů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89A93B71-1F3A-4E1B-BA47-C8B34617C9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13857669"/>
              </p:ext>
            </p:extLst>
          </p:nvPr>
        </p:nvGraphicFramePr>
        <p:xfrm>
          <a:off x="2230438" y="2638425"/>
          <a:ext cx="7731125" cy="3435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8CD9F9-A295-47FA-80A0-AF2BDA05A3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3962008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7435F1-444A-4609-8609-58B4A05488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Překážky a Výzvy 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7C71BC3E-1E80-409E-A661-BCF737CF8D2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75454993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31D60C2B-8558-489D-BE18-522BADCB1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40056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8629B9-4C99-442D-B943-77AFED36EA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Proč podporovat studenty 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v dobrovolnictví?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Pohled ŠKOL/univerzit</a:t>
            </a:r>
          </a:p>
        </p:txBody>
      </p:sp>
      <p:graphicFrame>
        <p:nvGraphicFramePr>
          <p:cNvPr id="7" name="Zástupný obsah 6">
            <a:extLst>
              <a:ext uri="{FF2B5EF4-FFF2-40B4-BE49-F238E27FC236}">
                <a16:creationId xmlns:a16="http://schemas.microsoft.com/office/drawing/2014/main" id="{413CE495-A243-4606-A7EB-2AA45B14545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3619914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F6AB406-F70D-48EC-85E0-3E8F081A9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38260525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46DC9F-19D6-44E1-A16C-6556A78A06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solidFill>
                  <a:schemeClr val="bg1"/>
                </a:solidFill>
              </a:rPr>
              <a:t>Třetí Role školy</a:t>
            </a:r>
            <a:br>
              <a:rPr lang="cs-CZ" b="1" dirty="0">
                <a:solidFill>
                  <a:schemeClr val="bg1"/>
                </a:solidFill>
              </a:rPr>
            </a:br>
            <a:r>
              <a:rPr lang="cs-CZ" b="1" dirty="0">
                <a:solidFill>
                  <a:schemeClr val="bg1"/>
                </a:solidFill>
              </a:rPr>
              <a:t>a dobrovolnictví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13F8F4C-A8A5-4F31-8EBD-48411FF426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500244"/>
            <a:ext cx="7729728" cy="3239784"/>
          </a:xfrm>
        </p:spPr>
        <p:txBody>
          <a:bodyPr>
            <a:normAutofit fontScale="92500"/>
          </a:bodyPr>
          <a:lstStyle/>
          <a:p>
            <a:r>
              <a:rPr lang="cs-CZ" sz="2200" dirty="0">
                <a:solidFill>
                  <a:schemeClr val="bg1"/>
                </a:solidFill>
              </a:rPr>
              <a:t>Projekt MŠMT Rozvoj systému uznávání neformálního vzdělávání na vysokých školách ve spojení s realizací dobrovolnických aktivit (2023)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dirty="0">
                <a:solidFill>
                  <a:schemeClr val="bg1"/>
                </a:solidFill>
              </a:rPr>
              <a:t>Dobrovolnické centrum Univerzity Palackého s podporou Olomouckého kraje </a:t>
            </a:r>
            <a:r>
              <a:rPr lang="cs-CZ" sz="2200" dirty="0">
                <a:solidFill>
                  <a:schemeClr val="bg1"/>
                </a:solidFill>
                <a:hlinkClick r:id="rId2"/>
              </a:rPr>
              <a:t>https://dobrovolnici.upol.cz/pro-stredoskolaky/</a:t>
            </a:r>
            <a:endParaRPr lang="cs-CZ" sz="2200" dirty="0">
              <a:solidFill>
                <a:schemeClr val="bg1"/>
              </a:solidFill>
            </a:endParaRPr>
          </a:p>
          <a:p>
            <a:endParaRPr lang="cs-CZ" sz="2200" dirty="0">
              <a:solidFill>
                <a:schemeClr val="bg1"/>
              </a:solidFill>
            </a:endParaRPr>
          </a:p>
          <a:p>
            <a:r>
              <a:rPr lang="cs-CZ" sz="2200" b="1" dirty="0">
                <a:solidFill>
                  <a:schemeClr val="bg1"/>
                </a:solidFill>
              </a:rPr>
              <a:t>Uznávání dobrovolnictví – kontroverzní otázka?</a:t>
            </a:r>
          </a:p>
          <a:p>
            <a:endParaRPr lang="cs-CZ" sz="2200" dirty="0">
              <a:solidFill>
                <a:schemeClr val="bg1"/>
              </a:solidFill>
            </a:endParaRPr>
          </a:p>
          <a:p>
            <a:pPr marL="0" indent="0">
              <a:buNone/>
            </a:pP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851C977-7E54-4D52-AD02-649C5E7F0D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6109968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AE0AD-517E-4114-891B-98DE39AB83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Výzva?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F79F5518-74D5-4362-9CAA-26DBB318F6D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06373906"/>
              </p:ext>
            </p:extLst>
          </p:nvPr>
        </p:nvGraphicFramePr>
        <p:xfrm>
          <a:off x="2230438" y="2638425"/>
          <a:ext cx="7731125" cy="31019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A57A249-FE2C-4779-874B-7D4E4BAFF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24094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F97BD1-07D8-4831-AE3E-39ABDAE97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4000" b="1" dirty="0">
                <a:solidFill>
                  <a:schemeClr val="bg1"/>
                </a:solidFill>
              </a:rPr>
              <a:t>Výzva?</a:t>
            </a:r>
          </a:p>
        </p:txBody>
      </p:sp>
      <p:graphicFrame>
        <p:nvGraphicFramePr>
          <p:cNvPr id="8" name="Zástupný obsah 7">
            <a:extLst>
              <a:ext uri="{FF2B5EF4-FFF2-40B4-BE49-F238E27FC236}">
                <a16:creationId xmlns:a16="http://schemas.microsoft.com/office/drawing/2014/main" id="{0C19339D-4E29-4525-9CC9-3A1D06F0FFC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01415830"/>
              </p:ext>
            </p:extLst>
          </p:nvPr>
        </p:nvGraphicFramePr>
        <p:xfrm>
          <a:off x="2230438" y="2469323"/>
          <a:ext cx="7731125" cy="3271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B223E39-C813-49E2-8B78-E82A94C68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cs-CZ"/>
              <a:t>Prevence a řešení ohrožení mladých, Poslanecká snemovna</a:t>
            </a:r>
          </a:p>
        </p:txBody>
      </p:sp>
    </p:spTree>
    <p:extLst>
      <p:ext uri="{BB962C8B-B14F-4D97-AF65-F5344CB8AC3E}">
        <p14:creationId xmlns:p14="http://schemas.microsoft.com/office/powerpoint/2010/main" val="418569074"/>
      </p:ext>
    </p:extLst>
  </p:cSld>
  <p:clrMapOvr>
    <a:masterClrMapping/>
  </p:clrMapOvr>
</p:sld>
</file>

<file path=ppt/theme/theme1.xml><?xml version="1.0" encoding="utf-8"?>
<a:theme xmlns:a="http://schemas.openxmlformats.org/drawingml/2006/main" name="Balík">
  <a:themeElements>
    <a:clrScheme name="Balík">
      <a:dk1>
        <a:srgbClr val="000000"/>
      </a:dk1>
      <a:lt1>
        <a:srgbClr val="FFFFFF"/>
      </a:lt1>
      <a:dk2>
        <a:srgbClr val="635D4D"/>
      </a:dk2>
      <a:lt2>
        <a:srgbClr val="D8D6BA"/>
      </a:lt2>
      <a:accent1>
        <a:srgbClr val="9CBEBD"/>
      </a:accent1>
      <a:accent2>
        <a:srgbClr val="D2CB6C"/>
      </a:accent2>
      <a:accent3>
        <a:srgbClr val="9D9A93"/>
      </a:accent3>
      <a:accent4>
        <a:srgbClr val="C89F5D"/>
      </a:accent4>
      <a:accent5>
        <a:srgbClr val="A9A57C"/>
      </a:accent5>
      <a:accent6>
        <a:srgbClr val="95A39D"/>
      </a:accent6>
      <a:hlink>
        <a:srgbClr val="D25814"/>
      </a:hlink>
      <a:folHlink>
        <a:srgbClr val="849A0A"/>
      </a:folHlink>
    </a:clrScheme>
    <a:fontScheme name="Balík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Balík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0BDC4BB7-8AF9-46FD-8C32-AB93AC9C4100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TM10001115[[fn=Balík]]</Template>
  <TotalTime>108</TotalTime>
  <Words>291</Words>
  <Application>Microsoft Office PowerPoint</Application>
  <PresentationFormat>Širokoúhlá obrazovka</PresentationFormat>
  <Paragraphs>64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4" baseType="lpstr">
      <vt:lpstr>Arial</vt:lpstr>
      <vt:lpstr>Calibri</vt:lpstr>
      <vt:lpstr>Gill Sans MT</vt:lpstr>
      <vt:lpstr>Wingdings</vt:lpstr>
      <vt:lpstr>Balík</vt:lpstr>
      <vt:lpstr>Dobrovolnictví –  most mezi generacemi</vt:lpstr>
      <vt:lpstr>Dobrovolnictví  ve veřejných politikách</vt:lpstr>
      <vt:lpstr>Dobrovolnictví studentů</vt:lpstr>
      <vt:lpstr>Dobrovolnictví pohled studentů</vt:lpstr>
      <vt:lpstr>Překážky a Výzvy </vt:lpstr>
      <vt:lpstr>Proč podporovat studenty  v dobrovolnictví? Pohled ŠKOL/univerzit</vt:lpstr>
      <vt:lpstr>Třetí Role školy a dobrovolnictví</vt:lpstr>
      <vt:lpstr>Výzva?</vt:lpstr>
      <vt:lpstr>Výzva?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Dobrovolnictví –  most mezi generacemi</dc:title>
  <dc:creator>Tatiana Matulayová</dc:creator>
  <cp:lastModifiedBy>Tatiana Matulayová</cp:lastModifiedBy>
  <cp:revision>14</cp:revision>
  <dcterms:created xsi:type="dcterms:W3CDTF">2024-10-10T12:40:08Z</dcterms:created>
  <dcterms:modified xsi:type="dcterms:W3CDTF">2024-10-10T14:31:40Z</dcterms:modified>
</cp:coreProperties>
</file>